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699CD-83D5-4CB1-8780-3857E17288AF}" type="datetimeFigureOut">
              <a:rPr lang="en-US" smtClean="0"/>
              <a:pPr/>
              <a:t>6/29/2021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7F206-5807-412A-B399-2FA0D5DB8EF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re you weary, are you heavyhearted.jpg"/>
          <p:cNvPicPr>
            <a:picLocks noChangeAspect="1"/>
          </p:cNvPicPr>
          <p:nvPr userDrawn="1"/>
        </p:nvPicPr>
        <p:blipFill>
          <a:blip r:embed="rId14" cstate="print">
            <a:lum bright="52000"/>
          </a:blip>
          <a:stretch>
            <a:fillRect/>
          </a:stretch>
        </p:blipFill>
        <p:spPr>
          <a:xfrm>
            <a:off x="0" y="0"/>
            <a:ext cx="9144000" cy="68967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จงทูลพระเยซ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188640"/>
            <a:ext cx="3528392" cy="43447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th-TH" dirty="0" smtClean="0"/>
              <a:t>จง</a:t>
            </a:r>
            <a:r>
              <a:rPr lang="th-TH" dirty="0"/>
              <a:t>ทูลพระเยซู</a:t>
            </a:r>
            <a:br>
              <a:rPr lang="th-TH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43608" y="908720"/>
            <a:ext cx="4176464" cy="509012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1.เวลาท่านท้อถอยเบื่อหน่ายและหนักใจ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จงทูลพระเยซู จงทูลพระเยซู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เมื่อท่านเศร้าโศก ความยินดีศูนย์หายไป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จงทูลพระเยซูองค์เดียว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</a:t>
            </a:r>
            <a:r>
              <a:rPr lang="th-TH" sz="1600" b="1" dirty="0" smtClean="0">
                <a:solidFill>
                  <a:srgbClr val="FF0000"/>
                </a:solidFill>
              </a:rPr>
              <a:t>รับ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จงทูลพระเยซู  จงทูลพระเยซู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มิตรญาติอื่นใดไม่แลเหลียว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มีพระคริสต์ผู้ทรงสนิทแต่องค์เดียว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จงทูลพระเยซูองค์เดียว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2.น้ำตาไหลอาบแก้มโดยไม่ทันรู้ตัว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จงทูลพระเยซู จงทูลพระเยซู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แม้ท่านทำบาป ใครไม่รู้ว่าท่านชั่ว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จงทูลพระเยซูองค์เดียว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3.เมื่อท่านมีทุกข์และจิตใจขาดความกล้า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จงทูลพระเยซู จงทูลพระเยซู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เมื่อท่านกังวลใจวิตกกาลภายหน้า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จงทูลพระเยซูองค์เดียว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127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จงทูลพระเยซู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จงทูลพระเยซู </dc:title>
  <dc:creator>mary</dc:creator>
  <cp:lastModifiedBy>mary</cp:lastModifiedBy>
  <cp:revision>4</cp:revision>
  <dcterms:created xsi:type="dcterms:W3CDTF">2021-06-29T15:07:02Z</dcterms:created>
  <dcterms:modified xsi:type="dcterms:W3CDTF">2021-06-29T15:47:22Z</dcterms:modified>
</cp:coreProperties>
</file>