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D6EAC-0EC1-4DF2-8836-13553B0E3BC9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A286-94D7-4B55-AF9E-A0CCF08802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รั้นเรียกชื่อที่เมืองเกษมสุ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552728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ครั้น</a:t>
            </a:r>
            <a:r>
              <a:rPr lang="th-TH" b="1" dirty="0"/>
              <a:t>เรียกชื่อที่เมืองเกษมสุข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832648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1.ครั้นเมื่อเป่าแตรของพระเจ้าเวลาของโลกก็ถึงที่สุด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และพระเยซูกลับมารับเราไปสวรรค์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สานุศิษย์ผู้รอดชีวิตในโลกพระเจ้าทรงรับเป็นบุตร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ครั้นตรวจชื่อเบื้องบน ชื่อข้าฯก็อยู่ที่นั่น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 </a:t>
            </a:r>
            <a:r>
              <a:rPr lang="en-US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ครั้นเรียกชื่อที่เมืองเกษมสุข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ครั้นเรียกชื่อที่เมืองเกษมสุข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ครั้นเรียกชื่อที่เมืองเกษมสุข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ครั้นเรียกชื่อเบื้องบน ชื่อข้าฯก็อยู่ที่นั่น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2.เวลานั้นศิษย์ของพระองค์ ผู้ตายไปแล้วจะคืนชีวี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และจะเข้าในรัศมีบนเมืองสวรรค์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คนเหล่านั้นที่ทรงเลือกสรรในเมืองสวรรค์จะมีราศี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ครั้นตรวจชื่อเบื้องบน ชื่อข้าฯก็อยู่ที่นั่น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3.ให้เร่งทำการของพระเยซูตั้งแต่เวลาเช้าจนค่ำ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และกล่าวถึงความรักพระองค์จนสิ้นชีวัน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เมื่อสำเร็จงานของพระคริสต์ในโลกทั้งสิ้นที่เราควรทำ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ครั้นตรวจชื่อเบื้องบน ชื่อข้าฯก็อยู่ที่นั่น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165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ครั้นเรียกชื่อที่เมืองเกษมสุข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ครั้นเรียกชื่อที่เมืองเกษมสุข </dc:title>
  <dc:creator>mary</dc:creator>
  <cp:lastModifiedBy>mary</cp:lastModifiedBy>
  <cp:revision>4</cp:revision>
  <dcterms:created xsi:type="dcterms:W3CDTF">2021-06-03T15:43:57Z</dcterms:created>
  <dcterms:modified xsi:type="dcterms:W3CDTF">2021-06-03T17:00:33Z</dcterms:modified>
</cp:coreProperties>
</file>