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9DB3-CCA8-4842-B08A-83A5C2DFA913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5C84-C61D-4101-AF00-8F888C3BEF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9DB3-CCA8-4842-B08A-83A5C2DFA913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5C84-C61D-4101-AF00-8F888C3BEF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9DB3-CCA8-4842-B08A-83A5C2DFA913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5C84-C61D-4101-AF00-8F888C3BEF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9DB3-CCA8-4842-B08A-83A5C2DFA913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5C84-C61D-4101-AF00-8F888C3BEF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9DB3-CCA8-4842-B08A-83A5C2DFA913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5C84-C61D-4101-AF00-8F888C3BEF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9DB3-CCA8-4842-B08A-83A5C2DFA913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5C84-C61D-4101-AF00-8F888C3BEF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9DB3-CCA8-4842-B08A-83A5C2DFA913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5C84-C61D-4101-AF00-8F888C3BEF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9DB3-CCA8-4842-B08A-83A5C2DFA913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5C84-C61D-4101-AF00-8F888C3BEF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9DB3-CCA8-4842-B08A-83A5C2DFA913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5C84-C61D-4101-AF00-8F888C3BEF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9DB3-CCA8-4842-B08A-83A5C2DFA913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5C84-C61D-4101-AF00-8F888C3BEF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9DB3-CCA8-4842-B08A-83A5C2DFA913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5C84-C61D-4101-AF00-8F888C3BEF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9DB3-CCA8-4842-B08A-83A5C2DFA913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95C84-C61D-4101-AF00-8F888C3BEF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കർത്തൃകാഹളം യുഗാന്ത്യ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"/>
            <a:ext cx="7772400" cy="548680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ml-IN" sz="3600" b="1" cap="small" dirty="0" smtClean="0"/>
              <a:t>കർത്തൃകാഹളം </a:t>
            </a:r>
            <a:r>
              <a:rPr lang="ml-IN" sz="3600" b="1" cap="small" dirty="0"/>
              <a:t>യുഗാന്ത്യ</a:t>
            </a:r>
            <a:br>
              <a:rPr lang="ml-IN" sz="3600" b="1" cap="small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7272808" cy="540060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കര്‍ത്തൃകാഹളം യുഗാന്ത്യ കാലത്തില്‍ ധ്വനി-ക്കുമ്പോള്‍,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നിത്യമാം പ്രഭാത ശോഭി-തത്തിന്‍ നാള്‍,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പാര്‍ത്തലേ രക്ഷപ്പെട്ടോ-രക്കരെക്കൂടി ആകാശേ,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പേര്‍വിളിക്കും നേരം കാണും എന്‍ പേരും.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3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പേര്‍ വിളിക്കും നേരം കാണും,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പേര്‍ വിളിക്കും നേരം കാണും,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പേര്‍ വിളിക്കും നേരം കാണും,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പേര്‍ വിളിക്കും നേരം കാണും എന്‍ പേരും.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ക്രിസ്തനില്‍ നിദ്ര കൊണ്ടോരീ-ശോഭിത പ്രഭാതത്തില്‍,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ക്രിസ്തുശോഭ ധരി-പ്പാനുയിര്‍ത്തു താന്‍,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ഭക്തര്‍ ഭ-വനെ ആകാശ-മപ്പുറം കൂടീടുമ്പോള്‍,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പേര്‍വിളിക്കും നേരം കാണും എന്‍ പേരും.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കര്‍ത്തന്‍ പേര്‍ക്കു രാപ്പകല്‍ അദ്ധ്വാ-നം ഞാന്‍ ചെയ്തിങ്ങനെ,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വാര്‍ത്ത ഞാന്‍ ചൊല്ലീടട്ടെ തന്‍ സ്നേഹത്തില്‍,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പാര്‍ത്തലത്തില്‍ എന്‍റെ വേല തീര്‍ത്തീ-ജീവിതാന്ത്യത്തില്‍,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പേര്‍വിളിക്കും നേരം കാണും എന്‍ പേരും.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87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കർത്തൃകാഹളം യുഗാന്ത്യ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കർത്തൃകാഹളം യുഗാന്ത്യ </dc:title>
  <dc:creator>mary</dc:creator>
  <cp:lastModifiedBy>mary</cp:lastModifiedBy>
  <cp:revision>6</cp:revision>
  <dcterms:created xsi:type="dcterms:W3CDTF">2021-06-03T15:51:22Z</dcterms:created>
  <dcterms:modified xsi:type="dcterms:W3CDTF">2021-06-04T16:44:05Z</dcterms:modified>
</cp:coreProperties>
</file>