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32956-88F8-4D55-B9CF-176F24D8739D}" type="datetimeFigureOut">
              <a:rPr lang="en-US" smtClean="0"/>
              <a:pPr/>
              <a:t>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3365C-9F0F-47EF-9F27-C1D0BBECB6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32956-88F8-4D55-B9CF-176F24D8739D}" type="datetimeFigureOut">
              <a:rPr lang="en-US" smtClean="0"/>
              <a:pPr/>
              <a:t>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3365C-9F0F-47EF-9F27-C1D0BBECB6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32956-88F8-4D55-B9CF-176F24D8739D}" type="datetimeFigureOut">
              <a:rPr lang="en-US" smtClean="0"/>
              <a:pPr/>
              <a:t>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3365C-9F0F-47EF-9F27-C1D0BBECB6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32956-88F8-4D55-B9CF-176F24D8739D}" type="datetimeFigureOut">
              <a:rPr lang="en-US" smtClean="0"/>
              <a:pPr/>
              <a:t>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3365C-9F0F-47EF-9F27-C1D0BBECB6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32956-88F8-4D55-B9CF-176F24D8739D}" type="datetimeFigureOut">
              <a:rPr lang="en-US" smtClean="0"/>
              <a:pPr/>
              <a:t>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3365C-9F0F-47EF-9F27-C1D0BBECB6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32956-88F8-4D55-B9CF-176F24D8739D}" type="datetimeFigureOut">
              <a:rPr lang="en-US" smtClean="0"/>
              <a:pPr/>
              <a:t>6/1/2021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3365C-9F0F-47EF-9F27-C1D0BBECB6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32956-88F8-4D55-B9CF-176F24D8739D}" type="datetimeFigureOut">
              <a:rPr lang="en-US" smtClean="0"/>
              <a:pPr/>
              <a:t>6/1/2021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3365C-9F0F-47EF-9F27-C1D0BBECB6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32956-88F8-4D55-B9CF-176F24D8739D}" type="datetimeFigureOut">
              <a:rPr lang="en-US" smtClean="0"/>
              <a:pPr/>
              <a:t>6/1/2021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3365C-9F0F-47EF-9F27-C1D0BBECB6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32956-88F8-4D55-B9CF-176F24D8739D}" type="datetimeFigureOut">
              <a:rPr lang="en-US" smtClean="0"/>
              <a:pPr/>
              <a:t>6/1/2021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3365C-9F0F-47EF-9F27-C1D0BBECB6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32956-88F8-4D55-B9CF-176F24D8739D}" type="datetimeFigureOut">
              <a:rPr lang="en-US" smtClean="0"/>
              <a:pPr/>
              <a:t>6/1/2021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3365C-9F0F-47EF-9F27-C1D0BBECB6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32956-88F8-4D55-B9CF-176F24D8739D}" type="datetimeFigureOut">
              <a:rPr lang="en-US" smtClean="0"/>
              <a:pPr/>
              <a:t>6/1/2021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3365C-9F0F-47EF-9F27-C1D0BBECB6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132956-88F8-4D55-B9CF-176F24D8739D}" type="datetimeFigureOut">
              <a:rPr lang="en-US" smtClean="0"/>
              <a:pPr/>
              <a:t>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13365C-9F0F-47EF-9F27-C1D0BBECB60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rd I Lift Your Name On High3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-1"/>
            <a:ext cx="9144000" cy="687379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प्रभु तेरा नाम है महा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188640"/>
            <a:ext cx="4896544" cy="578495"/>
          </a:xfrm>
        </p:spPr>
        <p:txBody>
          <a:bodyPr>
            <a:normAutofit fontScale="90000"/>
          </a:bodyPr>
          <a:lstStyle/>
          <a:p>
            <a:r>
              <a:rPr lang="fi-FI" dirty="0" smtClean="0"/>
              <a:t/>
            </a:r>
            <a:br>
              <a:rPr lang="fi-FI" dirty="0" smtClean="0"/>
            </a:br>
            <a:r>
              <a:rPr lang="fi-FI" dirty="0" smtClean="0"/>
              <a:t/>
            </a:r>
            <a:br>
              <a:rPr lang="fi-FI" dirty="0" smtClean="0"/>
            </a:br>
            <a:r>
              <a:rPr lang="hi-IN" b="1" dirty="0" smtClean="0"/>
              <a:t>प्रभु तेरा नाम है महान</a:t>
            </a:r>
            <a:r>
              <a:rPr lang="en-US" dirty="0"/>
              <a:t/>
            </a:r>
            <a:br>
              <a:rPr lang="en-US" dirty="0"/>
            </a:br>
            <a:r>
              <a:rPr lang="fi-FI" dirty="0"/>
              <a:t/>
            </a:r>
            <a:br>
              <a:rPr lang="fi-FI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43808" y="980728"/>
            <a:ext cx="3384376" cy="4946104"/>
          </a:xfrm>
        </p:spPr>
        <p:txBody>
          <a:bodyPr>
            <a:normAutofit/>
          </a:bodyPr>
          <a:lstStyle/>
          <a:p>
            <a:pPr algn="l"/>
            <a:r>
              <a:rPr lang="hi-I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प्रभु तेरा नाम है महान</a:t>
            </a:r>
          </a:p>
          <a:p>
            <a:pPr algn="l"/>
            <a:r>
              <a:rPr lang="hi-I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प्रभु तेरी स्तुति मैं गाउँ</a:t>
            </a:r>
          </a:p>
          <a:p>
            <a:pPr algn="l"/>
            <a:r>
              <a:rPr lang="hi-I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प्रभु तेरा नाम है महान </a:t>
            </a:r>
          </a:p>
          <a:p>
            <a:pPr algn="l"/>
            <a:r>
              <a:rPr lang="hi-I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प्रभु तेरी स्तुति मैं गाउँ</a:t>
            </a:r>
          </a:p>
          <a:p>
            <a:pPr algn="l"/>
            <a:r>
              <a:rPr lang="hi-I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Chorus</a:t>
            </a:r>
            <a:r>
              <a:rPr lang="hi-IN" sz="2000" b="1" dirty="0" smtClean="0">
                <a:solidFill>
                  <a:srgbClr val="FF0000"/>
                </a:solidFill>
              </a:rPr>
              <a:t>       </a:t>
            </a:r>
          </a:p>
          <a:p>
            <a:pPr algn="l"/>
            <a:r>
              <a:rPr lang="hi-IN" sz="2000" b="1" dirty="0" smtClean="0">
                <a:solidFill>
                  <a:srgbClr val="FF0000"/>
                </a:solidFill>
              </a:rPr>
              <a:t>तू आया स्वर्ग से धरती पर </a:t>
            </a:r>
          </a:p>
          <a:p>
            <a:pPr algn="l"/>
            <a:r>
              <a:rPr lang="hi-IN" sz="2000" b="1" dirty="0" smtClean="0">
                <a:solidFill>
                  <a:srgbClr val="FF0000"/>
                </a:solidFill>
              </a:rPr>
              <a:t>मुझको राह दिखाने को</a:t>
            </a:r>
          </a:p>
          <a:p>
            <a:pPr algn="l"/>
            <a:r>
              <a:rPr lang="hi-IN" sz="2000" b="1" dirty="0" smtClean="0">
                <a:solidFill>
                  <a:srgbClr val="FF0000"/>
                </a:solidFill>
              </a:rPr>
              <a:t>धरती से क्रूस पर </a:t>
            </a:r>
          </a:p>
          <a:p>
            <a:pPr algn="l"/>
            <a:r>
              <a:rPr lang="hi-IN" sz="2000" b="1" dirty="0" smtClean="0">
                <a:solidFill>
                  <a:srgbClr val="FF0000"/>
                </a:solidFill>
              </a:rPr>
              <a:t>मेरा कर्ज चुकाने को</a:t>
            </a:r>
          </a:p>
          <a:p>
            <a:pPr algn="l"/>
            <a:r>
              <a:rPr lang="hi-IN" sz="2000" b="1" dirty="0" smtClean="0">
                <a:solidFill>
                  <a:srgbClr val="FF0000"/>
                </a:solidFill>
              </a:rPr>
              <a:t>क्रूस से कब्र मे</a:t>
            </a:r>
          </a:p>
          <a:p>
            <a:pPr algn="l"/>
            <a:r>
              <a:rPr lang="hi-IN" sz="2000" b="1" dirty="0" smtClean="0">
                <a:solidFill>
                  <a:srgbClr val="FF0000"/>
                </a:solidFill>
              </a:rPr>
              <a:t>कब्र से आसमाँ </a:t>
            </a:r>
          </a:p>
          <a:p>
            <a:pPr algn="l"/>
            <a:r>
              <a:rPr lang="hi-IN" sz="2000" b="1" dirty="0" smtClean="0">
                <a:solidFill>
                  <a:srgbClr val="FF0000"/>
                </a:solidFill>
              </a:rPr>
              <a:t>प्रभु तेरा नाम है महान!!!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53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प्रभु तेरा नाम है महान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प्रभु तेरा नाम है महान  </dc:title>
  <dc:creator>mary</dc:creator>
  <cp:lastModifiedBy>mary</cp:lastModifiedBy>
  <cp:revision>5</cp:revision>
  <dcterms:created xsi:type="dcterms:W3CDTF">2021-06-01T17:06:28Z</dcterms:created>
  <dcterms:modified xsi:type="dcterms:W3CDTF">2021-06-01T19:49:16Z</dcterms:modified>
</cp:coreProperties>
</file>