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E0F8A-C0BE-4B06-8BBD-B0B58C3479CB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00A87-5B72-4DD9-A23F-8D81E074EA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E0F8A-C0BE-4B06-8BBD-B0B58C3479CB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00A87-5B72-4DD9-A23F-8D81E074EA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E0F8A-C0BE-4B06-8BBD-B0B58C3479CB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00A87-5B72-4DD9-A23F-8D81E074EA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E0F8A-C0BE-4B06-8BBD-B0B58C3479CB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00A87-5B72-4DD9-A23F-8D81E074EA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E0F8A-C0BE-4B06-8BBD-B0B58C3479CB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00A87-5B72-4DD9-A23F-8D81E074EA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E0F8A-C0BE-4B06-8BBD-B0B58C3479CB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00A87-5B72-4DD9-A23F-8D81E074EA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E0F8A-C0BE-4B06-8BBD-B0B58C3479CB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00A87-5B72-4DD9-A23F-8D81E074EA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E0F8A-C0BE-4B06-8BBD-B0B58C3479CB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00A87-5B72-4DD9-A23F-8D81E074EA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E0F8A-C0BE-4B06-8BBD-B0B58C3479CB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00A87-5B72-4DD9-A23F-8D81E074EA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E0F8A-C0BE-4B06-8BBD-B0B58C3479CB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00A87-5B72-4DD9-A23F-8D81E074EA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E0F8A-C0BE-4B06-8BBD-B0B58C3479CB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00A87-5B72-4DD9-A23F-8D81E074EA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E0F8A-C0BE-4B06-8BBD-B0B58C3479CB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00A87-5B72-4DD9-A23F-8D81E074EA5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or Your Name Is Holy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Твоё Имя Свят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260648"/>
            <a:ext cx="4104456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az-Cyrl-AZ" b="1" dirty="0" smtClean="0"/>
              <a:t>Твоё </a:t>
            </a:r>
            <a:r>
              <a:rPr lang="az-Cyrl-AZ" b="1" dirty="0"/>
              <a:t>Имя Святой</a:t>
            </a:r>
            <a:r>
              <a:rPr lang="az-Cyrl-AZ" dirty="0"/>
              <a:t/>
            </a:r>
            <a:br>
              <a:rPr lang="az-Cyrl-AZ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83768" y="1196752"/>
            <a:ext cx="3384376" cy="4536504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вхожу в святое святых,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Через Кровь святую Твою.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Жизнью Ты Своей заплатил,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 мою свободу в Тебе.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поклоняюсь Тебе,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Поклоняюсь Тебе.</a:t>
            </a:r>
          </a:p>
          <a:p>
            <a:pPr algn="l"/>
            <a:endParaRPr lang="fr-FR" sz="20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Chorus</a:t>
            </a:r>
            <a:endParaRPr lang="fr-FR" sz="20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2000" b="1" dirty="0" smtClean="0">
                <a:solidFill>
                  <a:srgbClr val="FF0000"/>
                </a:solidFill>
              </a:rPr>
              <a:t>Я </a:t>
            </a:r>
            <a:r>
              <a:rPr lang="ru-RU" sz="2000" b="1" dirty="0" smtClean="0">
                <a:solidFill>
                  <a:srgbClr val="FF0000"/>
                </a:solidFill>
              </a:rPr>
              <a:t>поклоняюсь Тебе,</a:t>
            </a:r>
          </a:p>
          <a:p>
            <a:pPr algn="l"/>
            <a:r>
              <a:rPr lang="ru-RU" sz="2000" b="1" dirty="0" smtClean="0">
                <a:solidFill>
                  <a:srgbClr val="FF0000"/>
                </a:solidFill>
              </a:rPr>
              <a:t>Поклоняюсь Тебе.</a:t>
            </a:r>
          </a:p>
          <a:p>
            <a:pPr algn="l"/>
            <a:r>
              <a:rPr lang="ru-RU" sz="2000" b="1" dirty="0" smtClean="0">
                <a:solidFill>
                  <a:srgbClr val="FF0000"/>
                </a:solidFill>
              </a:rPr>
              <a:t>Твоё Имя - Святой,</a:t>
            </a:r>
          </a:p>
          <a:p>
            <a:pPr algn="l"/>
            <a:r>
              <a:rPr lang="ru-RU" sz="2000" b="1" dirty="0" smtClean="0">
                <a:solidFill>
                  <a:srgbClr val="FF0000"/>
                </a:solidFill>
              </a:rPr>
              <a:t>Святой, Господь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45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Твоё Имя Святой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Твоё Имя Святой </dc:title>
  <dc:creator>mary</dc:creator>
  <cp:lastModifiedBy>mary</cp:lastModifiedBy>
  <cp:revision>5</cp:revision>
  <dcterms:created xsi:type="dcterms:W3CDTF">2021-06-12T18:03:37Z</dcterms:created>
  <dcterms:modified xsi:type="dcterms:W3CDTF">2021-06-12T21:00:37Z</dcterms:modified>
</cp:coreProperties>
</file>