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DCC2-E3F8-457C-BEB4-6F701557A5C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53C1-AE59-4624-80FE-6BCFF9F1E9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DCC2-E3F8-457C-BEB4-6F701557A5C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53C1-AE59-4624-80FE-6BCFF9F1E9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DCC2-E3F8-457C-BEB4-6F701557A5C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53C1-AE59-4624-80FE-6BCFF9F1E9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DCC2-E3F8-457C-BEB4-6F701557A5C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53C1-AE59-4624-80FE-6BCFF9F1E9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DCC2-E3F8-457C-BEB4-6F701557A5C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53C1-AE59-4624-80FE-6BCFF9F1E9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DCC2-E3F8-457C-BEB4-6F701557A5C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53C1-AE59-4624-80FE-6BCFF9F1E9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DCC2-E3F8-457C-BEB4-6F701557A5C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53C1-AE59-4624-80FE-6BCFF9F1E9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DCC2-E3F8-457C-BEB4-6F701557A5C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53C1-AE59-4624-80FE-6BCFF9F1E9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DCC2-E3F8-457C-BEB4-6F701557A5C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53C1-AE59-4624-80FE-6BCFF9F1E9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DCC2-E3F8-457C-BEB4-6F701557A5C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53C1-AE59-4624-80FE-6BCFF9F1E9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DCC2-E3F8-457C-BEB4-6F701557A5C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53C1-AE59-4624-80FE-6BCFF9F1E9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3DCC2-E3F8-457C-BEB4-6F701557A5C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153C1-AE59-4624-80FE-6BCFF9F1E9A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owing in the morning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Сей благое семя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1"/>
            <a:ext cx="7992888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Сей благое семя на зарнице жизни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4896544" cy="4442048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Сей благое семя на зарнице жизни,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Для спасенья падших жертвуй и гори!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Скоро будет осень, скоро все мы вместе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радости великой соберем снопы.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Соберем снопы, Соберем снопы,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 радости великой соберем снопы.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Сей, коль солнце светит, сей и в день ненастья,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Тьма и холод жизни дух да не смутит.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Твой посев созреет, кончатся страданья,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жатве верной, чудной пусть душа спешит.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Сей, коль слезы льются, Бог воздаст обильно,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весь отдайся сердцем гибнущих спасать.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Слезы Сам отрет Он в день, когда пойдем мы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радости великой жатву собирать.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123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</dc:creator>
  <cp:lastModifiedBy>mary</cp:lastModifiedBy>
  <cp:revision>2</cp:revision>
  <dcterms:created xsi:type="dcterms:W3CDTF">2021-06-23T21:16:08Z</dcterms:created>
  <dcterms:modified xsi:type="dcterms:W3CDTF">2021-06-23T21:18:11Z</dcterms:modified>
</cp:coreProperties>
</file>