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C52F9-3944-4B7A-ADB1-44B75A5B868F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A2C-3774-4117-917E-72DB4B233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C52F9-3944-4B7A-ADB1-44B75A5B868F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A2C-3774-4117-917E-72DB4B233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C52F9-3944-4B7A-ADB1-44B75A5B868F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A2C-3774-4117-917E-72DB4B233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C52F9-3944-4B7A-ADB1-44B75A5B868F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A2C-3774-4117-917E-72DB4B233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C52F9-3944-4B7A-ADB1-44B75A5B868F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A2C-3774-4117-917E-72DB4B233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C52F9-3944-4B7A-ADB1-44B75A5B868F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A2C-3774-4117-917E-72DB4B233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C52F9-3944-4B7A-ADB1-44B75A5B868F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A2C-3774-4117-917E-72DB4B233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C52F9-3944-4B7A-ADB1-44B75A5B868F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A2C-3774-4117-917E-72DB4B233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C52F9-3944-4B7A-ADB1-44B75A5B868F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A2C-3774-4117-917E-72DB4B233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C52F9-3944-4B7A-ADB1-44B75A5B868F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A2C-3774-4117-917E-72DB4B233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C52F9-3944-4B7A-ADB1-44B75A5B868F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A2C-3774-4117-917E-72DB4B233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C52F9-3944-4B7A-ADB1-44B75A5B868F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8FA2C-3774-4117-917E-72DB4B233A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Name Above All Names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Иисус - имя всех выше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256584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Иисус - имя всех выше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08720"/>
            <a:ext cx="6400800" cy="473008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 – Имя всех выше,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Чудный Спаситель, Дивный Господь.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Эммануил – Бог вечно с нами.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Освободитель, вечно живой.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Наш Господь мира царь,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всемогущий Бог.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Чудный Советник Он,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Вечности Отец.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предела нет,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Могуществу Его.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Отныне и вовек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Будем славить Его.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Иисус - имя всех выше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Иссус, имя превыше всех имён</dc:title>
  <dc:creator>mary</dc:creator>
  <cp:lastModifiedBy>mary</cp:lastModifiedBy>
  <cp:revision>7</cp:revision>
  <dcterms:created xsi:type="dcterms:W3CDTF">2020-12-28T20:02:09Z</dcterms:created>
  <dcterms:modified xsi:type="dcterms:W3CDTF">2021-06-09T18:06:56Z</dcterms:modified>
</cp:coreProperties>
</file>