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A8A7-5DC4-44E4-BC70-21B955CB99E2}" type="datetimeFigureOut">
              <a:rPr lang="en-US" smtClean="0"/>
              <a:pPr/>
              <a:t>6/28/2021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D739B-1707-49E0-9D0A-B894AFB57A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A8A7-5DC4-44E4-BC70-21B955CB99E2}" type="datetimeFigureOut">
              <a:rPr lang="en-US" smtClean="0"/>
              <a:pPr/>
              <a:t>6/28/2021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D739B-1707-49E0-9D0A-B894AFB57A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A8A7-5DC4-44E4-BC70-21B955CB99E2}" type="datetimeFigureOut">
              <a:rPr lang="en-US" smtClean="0"/>
              <a:pPr/>
              <a:t>6/28/2021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D739B-1707-49E0-9D0A-B894AFB57A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A8A7-5DC4-44E4-BC70-21B955CB99E2}" type="datetimeFigureOut">
              <a:rPr lang="en-US" smtClean="0"/>
              <a:pPr/>
              <a:t>6/28/2021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D739B-1707-49E0-9D0A-B894AFB57A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A8A7-5DC4-44E4-BC70-21B955CB99E2}" type="datetimeFigureOut">
              <a:rPr lang="en-US" smtClean="0"/>
              <a:pPr/>
              <a:t>6/28/2021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D739B-1707-49E0-9D0A-B894AFB57A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A8A7-5DC4-44E4-BC70-21B955CB99E2}" type="datetimeFigureOut">
              <a:rPr lang="en-US" smtClean="0"/>
              <a:pPr/>
              <a:t>6/28/2021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D739B-1707-49E0-9D0A-B894AFB57A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A8A7-5DC4-44E4-BC70-21B955CB99E2}" type="datetimeFigureOut">
              <a:rPr lang="en-US" smtClean="0"/>
              <a:pPr/>
              <a:t>6/28/2021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D739B-1707-49E0-9D0A-B894AFB57A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A8A7-5DC4-44E4-BC70-21B955CB99E2}" type="datetimeFigureOut">
              <a:rPr lang="en-US" smtClean="0"/>
              <a:pPr/>
              <a:t>6/28/2021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D739B-1707-49E0-9D0A-B894AFB57A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A8A7-5DC4-44E4-BC70-21B955CB99E2}" type="datetimeFigureOut">
              <a:rPr lang="en-US" smtClean="0"/>
              <a:pPr/>
              <a:t>6/28/2021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D739B-1707-49E0-9D0A-B894AFB57A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A8A7-5DC4-44E4-BC70-21B955CB99E2}" type="datetimeFigureOut">
              <a:rPr lang="en-US" smtClean="0"/>
              <a:pPr/>
              <a:t>6/28/2021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D739B-1707-49E0-9D0A-B894AFB57A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A8A7-5DC4-44E4-BC70-21B955CB99E2}" type="datetimeFigureOut">
              <a:rPr lang="en-US" smtClean="0"/>
              <a:pPr/>
              <a:t>6/28/2021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D739B-1707-49E0-9D0A-B894AFB57A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7A8A7-5DC4-44E4-BC70-21B955CB99E2}" type="datetimeFigureOut">
              <a:rPr lang="en-US" smtClean="0"/>
              <a:pPr/>
              <a:t>6/28/2021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D739B-1707-49E0-9D0A-B894AFB57A6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re you weary, are you heavyhearted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0"/>
            <a:ext cx="9144000" cy="68967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Если тяжесть нам на сердце ляжет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"/>
            <a:ext cx="8064896" cy="548680"/>
          </a:xfrm>
        </p:spPr>
        <p:txBody>
          <a:bodyPr>
            <a:noAutofit/>
          </a:bodyPr>
          <a:lstStyle/>
          <a:p>
            <a:r>
              <a:rPr lang="ru-RU" sz="4000" b="1" dirty="0" smtClean="0"/>
              <a:t>Если тяжесть нам на сердце ляжет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052736"/>
            <a:ext cx="8892480" cy="5805264"/>
          </a:xfrm>
        </p:spPr>
        <p:txBody>
          <a:bodyPr numCol="2">
            <a:normAutofit/>
          </a:bodyPr>
          <a:lstStyle/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Если тяжесть нам на сердце ляжет,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Скажем Иисусу, скажем Иисусу.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Если горе давит нас и морит,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Скажем Иисусу о всем.</a:t>
            </a:r>
          </a:p>
          <a:p>
            <a:pPr algn="l"/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2000" b="1" dirty="0" smtClean="0">
                <a:solidFill>
                  <a:srgbClr val="FF0000"/>
                </a:solidFill>
              </a:rPr>
              <a:t>Припев:</a:t>
            </a:r>
          </a:p>
          <a:p>
            <a:pPr algn="l"/>
            <a:r>
              <a:rPr lang="ru-RU" sz="2000" b="1" dirty="0" smtClean="0">
                <a:solidFill>
                  <a:srgbClr val="FF0000"/>
                </a:solidFill>
              </a:rPr>
              <a:t>Скажем Иисусу, скажем Иисусу!</a:t>
            </a:r>
          </a:p>
          <a:p>
            <a:pPr algn="l"/>
            <a:r>
              <a:rPr lang="ru-RU" sz="2000" b="1" dirty="0" smtClean="0">
                <a:solidFill>
                  <a:srgbClr val="FF0000"/>
                </a:solidFill>
              </a:rPr>
              <a:t>Он нам спасенье принес.</a:t>
            </a:r>
          </a:p>
          <a:p>
            <a:pPr algn="l"/>
            <a:r>
              <a:rPr lang="ru-RU" sz="2000" b="1" dirty="0" smtClean="0">
                <a:solidFill>
                  <a:srgbClr val="FF0000"/>
                </a:solidFill>
              </a:rPr>
              <a:t>Нет другого ближнего такого,</a:t>
            </a:r>
          </a:p>
          <a:p>
            <a:pPr algn="l"/>
            <a:r>
              <a:rPr lang="ru-RU" sz="2000" b="1" dirty="0" smtClean="0">
                <a:solidFill>
                  <a:srgbClr val="FF0000"/>
                </a:solidFill>
              </a:rPr>
              <a:t>Как наш Спаситель Христос.</a:t>
            </a:r>
          </a:p>
          <a:p>
            <a:pPr algn="l"/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Слез потоки обжигают щеки,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Скажем Иисусу, скажем Иисусу.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Грех ли тайный мучит постоянно,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Скажем Иисусу о всем.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Скорбь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земная душу ль угнетает,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Скажем Иисусу, скажем Иисусу.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Иль заботы тянут от работы,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Скажем Иисусу о всем.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Смерти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ль тени вносят мрак сомнений,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Скажем Иисусу, скажем Иисусу.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Иль вздыхаем о Господней славе,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Скажем Иисусу о всем.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123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Если тяжесть нам на сердце ляжет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Если тяжесть нам на сердце ляжет</dc:title>
  <dc:creator>mary</dc:creator>
  <cp:lastModifiedBy>mary</cp:lastModifiedBy>
  <cp:revision>4</cp:revision>
  <dcterms:created xsi:type="dcterms:W3CDTF">2021-06-28T17:08:43Z</dcterms:created>
  <dcterms:modified xsi:type="dcterms:W3CDTF">2021-06-28T18:53:18Z</dcterms:modified>
</cp:coreProperties>
</file>