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C0A0D-A68E-47E0-A4E6-7BD1549AD448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01CD-B3C2-4270-BB8A-7E06E5474C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 час когда труба Господн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час когда труба Господня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376864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 час, когда труба Господня над землею прозвучит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настанет вечно светлая заря,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Имена Он всех спасенных в перекличке повторит,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по милости Господней буду я.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На небесной перекличке (буду я),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На небесной перекличке (буду я),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На небесной перекличке,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Там по милости Господней буду я.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В день блаженный воскресенья всех умерших во Христе,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Водворенья их в обители Царя,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святых, омытых Кровию, пролитой на кресте,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Созовет Он, и на зов отвечу я.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Дай трудиться для Тебя, Господь, любовью всем служить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утра раннего и до заката дня.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когда велишь работу мне земную завершить,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небесный клич тогда предстану я.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135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 час когда труба Господня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час когда труба Господня</dc:title>
  <dc:creator>mary</dc:creator>
  <cp:lastModifiedBy>mary</cp:lastModifiedBy>
  <cp:revision>4</cp:revision>
  <dcterms:created xsi:type="dcterms:W3CDTF">2019-07-22T19:59:28Z</dcterms:created>
  <dcterms:modified xsi:type="dcterms:W3CDTF">2021-06-04T16:33:49Z</dcterms:modified>
</cp:coreProperties>
</file>