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2A9A8-C08D-41E3-A11C-A6C17625CEF0}" type="datetimeFigureOut">
              <a:rPr lang="en-US" smtClean="0"/>
              <a:pPr/>
              <a:t>6/10/2021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8DFB6-939B-43DF-A802-A7085678A5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Jesus, Name Above All Names2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hu, Sarva Naamo May Sreshtha Naam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332656"/>
            <a:ext cx="8352928" cy="1052736"/>
          </a:xfrm>
        </p:spPr>
        <p:txBody>
          <a:bodyPr>
            <a:normAutofit fontScale="90000"/>
          </a:bodyPr>
          <a:lstStyle/>
          <a:p>
            <a:r>
              <a:rPr lang="fi-FI" sz="4000" dirty="0" smtClean="0"/>
              <a:t> </a:t>
            </a:r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000" b="1" dirty="0" smtClean="0"/>
              <a:t>Yeshu</a:t>
            </a:r>
            <a:r>
              <a:rPr lang="fi-FI" sz="4000" b="1" dirty="0" smtClean="0"/>
              <a:t>, Sarva Naamo May Sreshtha Naam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hi-IN" sz="3100" b="1" dirty="0" smtClean="0"/>
              <a:t>यीशु सर्व नामों में श्रेष्ठ नाम</a:t>
            </a:r>
            <a:r>
              <a:rPr lang="hi-IN" sz="4000" b="1" dirty="0" smtClean="0"/>
              <a:t/>
            </a:r>
            <a:br>
              <a:rPr lang="hi-IN" sz="4000" b="1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1916832"/>
            <a:ext cx="4464496" cy="1872208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Sarva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sreshtha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naam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Sunder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uddharak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Mahimamaye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prabhu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Emmanuel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Parmeshwar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uddharak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vachan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Yeshu, Sarva Naamo May Sreshtha Naam यीशु सर्व नामों में श्रेष्ठ नाम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Yeshu Tera Naam Sabse Uncha Hai</dc:title>
  <dc:creator>mary</dc:creator>
  <cp:lastModifiedBy>mary</cp:lastModifiedBy>
  <cp:revision>8</cp:revision>
  <dcterms:created xsi:type="dcterms:W3CDTF">2020-12-28T20:51:37Z</dcterms:created>
  <dcterms:modified xsi:type="dcterms:W3CDTF">2021-06-10T18:08:11Z</dcterms:modified>
</cp:coreProperties>
</file>