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279DF-3836-4EDE-92AD-D176D266458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28731-9F53-48F3-964F-17CF01F943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ktu Namaku Dipangg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3399" y="152400"/>
            <a:ext cx="5562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Waktu</a:t>
            </a:r>
            <a:r>
              <a:rPr lang="en-US" b="1" dirty="0" smtClean="0"/>
              <a:t> </a:t>
            </a:r>
            <a:r>
              <a:rPr lang="en-US" b="1" dirty="0" err="1"/>
              <a:t>Namaku</a:t>
            </a:r>
            <a:r>
              <a:rPr lang="en-US" b="1" dirty="0"/>
              <a:t> </a:t>
            </a:r>
            <a:r>
              <a:rPr lang="en-US" b="1" dirty="0" err="1"/>
              <a:t>Dipanggil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4800600" cy="4419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nafiri-Nya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berbunyilah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menjawab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Refrein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dipanggil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dipanggil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dipanggil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namaku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dipanggil</a:t>
            </a:r>
            <a:r>
              <a:rPr lang="en-US" sz="1600" b="1" dirty="0" smtClean="0">
                <a:solidFill>
                  <a:srgbClr val="FF0000"/>
                </a:solidFill>
              </a:rPr>
              <a:t> '</a:t>
            </a:r>
            <a:r>
              <a:rPr lang="en-US" sz="1600" b="1" dirty="0" err="1" smtClean="0">
                <a:solidFill>
                  <a:srgbClr val="FF0000"/>
                </a:solidFill>
              </a:rPr>
              <a:t>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menjawab</a:t>
            </a:r>
            <a:r>
              <a:rPr lang="en-US" sz="1600" b="1" dirty="0" smtClean="0">
                <a:solidFill>
                  <a:srgbClr val="FF0000"/>
                </a:solidFill>
              </a:rPr>
              <a:t>, "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."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berhimpun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menjawab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pekerjaan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lengkap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menjawab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Waktu Namaku Dipanggil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Waktu Namaku Dipanggil </dc:title>
  <dc:creator>FRONT</dc:creator>
  <cp:lastModifiedBy>FRONT</cp:lastModifiedBy>
  <cp:revision>5</cp:revision>
  <dcterms:created xsi:type="dcterms:W3CDTF">2024-05-30T17:33:19Z</dcterms:created>
  <dcterms:modified xsi:type="dcterms:W3CDTF">2024-05-30T17:44:23Z</dcterms:modified>
</cp:coreProperties>
</file>