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1CB43-413B-4025-A1F6-F5C88C50BEC3}" type="datetimeFigureOut">
              <a:rPr lang="en-US" smtClean="0"/>
              <a:pPr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9A070-FBFD-4E50-8825-3FCD051D39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ui Mừng Tán D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184576" cy="576064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Vui Mừng Tán Dương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8640960" cy="468052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Vui thay ta hát xướng tung hô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đại quyền Cha Thánh - Chúa trên cao.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nên mau đến cúi khẩn xin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Linh Ngài ngự trong chính tâm hồn này.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Cha xóa tội, xoa hết đau buồn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Xua hết bóng mây đen nghi ngờ.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này xin Chúa sáng soi luôn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Ngài hằng ban phước ân dồi dào.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Non cao sông nước thẳm sâu thay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bầu trời bao ánh sáng vinh quang.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binh luôn hát xướng, âm thanh tuyệt vời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công tác do Ngài làm.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kia núi rừng, hoa lá vang lừng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ca chúc tôn danh Chúa Trời.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Ngàn loài chim hát tiếng líu lo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gọi mời tôi đến dâng cuộc đời.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Bao nhiêu ân phước Chúa ban cho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lần Ngài tha thứ lỗi cho tôi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Đem an vui sống thái an luôn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lòng Ngài luôn mến yêu mọi người.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cho mỗi lòng thương mến nhau nhiều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giúp chúng con luôn thỏa nguyện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là Cha Thánh Chúa trên cao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cùng nguyện dâng hiến tâm thờ Ngài.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Muôn dân trên đất khá hát vang lên,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Hòa cùng tinh tú khắp trên cao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yêu thương của chúng ta đang luôn ngự trị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Liên kết tâm mọi người.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nên hết lòng ca hát vui mừng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Quên hết bao đau thương khổ nạn.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hằng ban chiến thắng cho ta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nhạc điệu vui sống trong cuộc đời.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270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Vui Mừng Tán Dương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Mừng Tán Dương</dc:title>
  <dc:creator>mary</dc:creator>
  <cp:lastModifiedBy>mary</cp:lastModifiedBy>
  <cp:revision>3</cp:revision>
  <dcterms:created xsi:type="dcterms:W3CDTF">2021-02-10T18:41:48Z</dcterms:created>
  <dcterms:modified xsi:type="dcterms:W3CDTF">2021-06-26T20:08:56Z</dcterms:modified>
</cp:coreProperties>
</file>