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A2B-512B-4D58-B430-937B8792F106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3325-573F-4CAA-8F4F-CE781ECBC6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A2B-512B-4D58-B430-937B8792F106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3325-573F-4CAA-8F4F-CE781ECBC6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A2B-512B-4D58-B430-937B8792F106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3325-573F-4CAA-8F4F-CE781ECBC6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A2B-512B-4D58-B430-937B8792F106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3325-573F-4CAA-8F4F-CE781ECBC6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A2B-512B-4D58-B430-937B8792F106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3325-573F-4CAA-8F4F-CE781ECBC6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A2B-512B-4D58-B430-937B8792F106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3325-573F-4CAA-8F4F-CE781ECBC6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A2B-512B-4D58-B430-937B8792F106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3325-573F-4CAA-8F4F-CE781ECBC6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A2B-512B-4D58-B430-937B8792F106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3325-573F-4CAA-8F4F-CE781ECBC6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A2B-512B-4D58-B430-937B8792F106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3325-573F-4CAA-8F4F-CE781ECBC6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A2B-512B-4D58-B430-937B8792F106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3325-573F-4CAA-8F4F-CE781ECBC6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EA2B-512B-4D58-B430-937B8792F106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3325-573F-4CAA-8F4F-CE781ECBC6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1EA2B-512B-4D58-B430-937B8792F106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F3325-573F-4CAA-8F4F-CE781ECBC6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유의 주 앞에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ui Mừng Chúa Là Vu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968552" cy="476672"/>
          </a:xfrm>
        </p:spPr>
        <p:txBody>
          <a:bodyPr>
            <a:noAutofit/>
          </a:bodyPr>
          <a:lstStyle/>
          <a:p>
            <a:r>
              <a:rPr lang="en-US" sz="3600" b="1" dirty="0" err="1"/>
              <a:t>Vui</a:t>
            </a:r>
            <a:r>
              <a:rPr lang="en-US" sz="3600" b="1" dirty="0"/>
              <a:t> </a:t>
            </a:r>
            <a:r>
              <a:rPr lang="en-US" sz="3600" b="1" dirty="0" err="1"/>
              <a:t>Mừng</a:t>
            </a:r>
            <a:r>
              <a:rPr lang="en-US" sz="3600" b="1" dirty="0"/>
              <a:t> </a:t>
            </a:r>
            <a:r>
              <a:rPr lang="en-US" sz="3600" b="1" dirty="0" err="1"/>
              <a:t>Chúa</a:t>
            </a:r>
            <a:r>
              <a:rPr lang="en-US" sz="3600" b="1" dirty="0"/>
              <a:t> </a:t>
            </a:r>
            <a:r>
              <a:rPr lang="en-US" sz="3600" b="1" dirty="0" err="1"/>
              <a:t>Là</a:t>
            </a:r>
            <a:r>
              <a:rPr lang="en-US" sz="3600" b="1" dirty="0"/>
              <a:t> </a:t>
            </a:r>
            <a:r>
              <a:rPr lang="en-US" sz="3600" b="1" dirty="0" err="1"/>
              <a:t>Vua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6984776" cy="4104456"/>
          </a:xfrm>
        </p:spPr>
        <p:txBody>
          <a:bodyPr>
            <a:noAutofit/>
          </a:bodyPr>
          <a:lstStyle/>
          <a:p>
            <a:pPr algn="l"/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 Mừng vui đồng ca ngợi Chúa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Đấng </a:t>
            </a: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uy nghiêm, Vua oai quyền!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Vui hát hòa khúc ca muôn đời, chúc tôn Vua trên trời: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rgbClr val="FF0000"/>
                </a:solidFill>
              </a:rPr>
              <a:t>ĐK</a:t>
            </a:r>
            <a:r>
              <a:rPr lang="vi-VN" sz="1600" b="1" i="1" dirty="0">
                <a:solidFill>
                  <a:srgbClr val="FF0000"/>
                </a:solidFill>
              </a:rPr>
              <a:t/>
            </a:r>
            <a:br>
              <a:rPr lang="vi-VN" sz="1600" b="1" i="1" dirty="0">
                <a:solidFill>
                  <a:srgbClr val="FF0000"/>
                </a:solidFill>
              </a:rPr>
            </a:br>
            <a:r>
              <a:rPr lang="vi-VN" sz="1600" b="1" i="1" dirty="0">
                <a:solidFill>
                  <a:srgbClr val="FF0000"/>
                </a:solidFill>
              </a:rPr>
              <a:t>Hồn dâng tiếng hát, từ trong tâm tư</a:t>
            </a:r>
            <a:br>
              <a:rPr lang="vi-VN" sz="1600" b="1" i="1" dirty="0">
                <a:solidFill>
                  <a:srgbClr val="FF0000"/>
                </a:solidFill>
              </a:rPr>
            </a:br>
            <a:r>
              <a:rPr lang="vi-VN" sz="1600" b="1" i="1" dirty="0">
                <a:solidFill>
                  <a:srgbClr val="FF0000"/>
                </a:solidFill>
              </a:rPr>
              <a:t>Dậy vang thanh âm chứa chan niềm vui!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2. 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là Vua độc nhất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</a:t>
            </a: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yêu thương, Vua vinh diệu,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Đem huyết chuộc hết ô dơ và rửa cho tôi thanh sạch.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 Ngài đang ngự trong rực rỡ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vinh quang, Vua oai quyền,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Muôn kẻ thù sẽ khuất phục, quỳ cúi tôn Vua muôn đời.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 Mừng vui vì hy vọng lớn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sẽ cai trị;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Đem các đầy tớ trung thành về nước vinh quang trường tồn.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7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Vui Mừng Chúa Là Vua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Vui Mừng Chúa Là Vua</dc:title>
  <dc:creator>mary</dc:creator>
  <cp:lastModifiedBy>mary</cp:lastModifiedBy>
  <cp:revision>7</cp:revision>
  <dcterms:created xsi:type="dcterms:W3CDTF">2021-02-02T15:17:24Z</dcterms:created>
  <dcterms:modified xsi:type="dcterms:W3CDTF">2021-06-22T19:19:19Z</dcterms:modified>
</cp:coreProperties>
</file>