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645E-2F8C-485A-A130-1BFC985D7AC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BE0-2A0E-4D50-8054-B86AFF84A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645E-2F8C-485A-A130-1BFC985D7AC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BE0-2A0E-4D50-8054-B86AFF84A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645E-2F8C-485A-A130-1BFC985D7AC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BE0-2A0E-4D50-8054-B86AFF84A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645E-2F8C-485A-A130-1BFC985D7AC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BE0-2A0E-4D50-8054-B86AFF84A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645E-2F8C-485A-A130-1BFC985D7AC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BE0-2A0E-4D50-8054-B86AFF84A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645E-2F8C-485A-A130-1BFC985D7AC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BE0-2A0E-4D50-8054-B86AFF84A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645E-2F8C-485A-A130-1BFC985D7AC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BE0-2A0E-4D50-8054-B86AFF84A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645E-2F8C-485A-A130-1BFC985D7AC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BE0-2A0E-4D50-8054-B86AFF84A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645E-2F8C-485A-A130-1BFC985D7AC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BE0-2A0E-4D50-8054-B86AFF84A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645E-2F8C-485A-A130-1BFC985D7AC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BE0-2A0E-4D50-8054-B86AFF84A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645E-2F8C-485A-A130-1BFC985D7AC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BE0-2A0E-4D50-8054-B86AFF84A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D645E-2F8C-485A-A130-1BFC985D7AC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EEBE0-2A0E-4D50-8054-B86AFF84AA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than Naamam Uyarthu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260648"/>
            <a:ext cx="6480720" cy="36004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Unthan</a:t>
            </a:r>
            <a:r>
              <a:rPr lang="en-US" b="1" dirty="0" smtClean="0"/>
              <a:t> </a:t>
            </a:r>
            <a:r>
              <a:rPr lang="en-US" b="1" dirty="0" err="1" smtClean="0"/>
              <a:t>Naamam</a:t>
            </a:r>
            <a:r>
              <a:rPr lang="en-US" b="1" dirty="0" smtClean="0"/>
              <a:t> </a:t>
            </a:r>
            <a:r>
              <a:rPr lang="en-US" b="1" dirty="0" err="1" smtClean="0"/>
              <a:t>Uyarthuven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764704"/>
            <a:ext cx="4752528" cy="3888432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Uyarthuvaen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Thuthigal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Magizhnthiduvaen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Vaazhvil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Nirainthavar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Vantheer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Magizhnthiduvaenae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Paathai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Kaatidavae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Poovil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Vantheerae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Siluvai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Sumanthavarae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Naadivanthaenae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Saavaivendravarae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Uyirthezhunthavarae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Unthan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naamam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Uyarthuvaen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Unthan Naamam Uyarthuven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Unthan Naamam Uyarthuven</dc:title>
  <dc:creator>mary</dc:creator>
  <cp:lastModifiedBy>mary</cp:lastModifiedBy>
  <cp:revision>4</cp:revision>
  <dcterms:created xsi:type="dcterms:W3CDTF">2021-06-01T17:53:09Z</dcterms:created>
  <dcterms:modified xsi:type="dcterms:W3CDTF">2021-06-02T20:07:00Z</dcterms:modified>
</cp:coreProperties>
</file>