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815C-0378-440C-A921-09FF63403F0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6BCA-9FDE-42AB-8C43-1204AA90E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815C-0378-440C-A921-09FF63403F0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6BCA-9FDE-42AB-8C43-1204AA90E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815C-0378-440C-A921-09FF63403F0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6BCA-9FDE-42AB-8C43-1204AA90E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815C-0378-440C-A921-09FF63403F0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6BCA-9FDE-42AB-8C43-1204AA90E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815C-0378-440C-A921-09FF63403F0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6BCA-9FDE-42AB-8C43-1204AA90E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815C-0378-440C-A921-09FF63403F0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6BCA-9FDE-42AB-8C43-1204AA90E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815C-0378-440C-A921-09FF63403F0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6BCA-9FDE-42AB-8C43-1204AA90E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815C-0378-440C-A921-09FF63403F0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6BCA-9FDE-42AB-8C43-1204AA90E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815C-0378-440C-A921-09FF63403F0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6BCA-9FDE-42AB-8C43-1204AA90E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815C-0378-440C-A921-09FF63403F0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6BCA-9FDE-42AB-8C43-1204AA90E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815C-0378-440C-A921-09FF63403F0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B6BCA-9FDE-42AB-8C43-1204AA90EE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8815C-0378-440C-A921-09FF63403F0D}" type="datetimeFigureOut">
              <a:rPr lang="en-US" smtClean="0"/>
              <a:pPr/>
              <a:t>6/1/2021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B6BCA-9FDE-42AB-8C43-1204AA90EE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nataas Ang Ngalan 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400600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Tinataas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Ngalan</a:t>
            </a:r>
            <a:r>
              <a:rPr lang="en-US" b="1" dirty="0" smtClean="0"/>
              <a:t> Mo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3808" y="1052736"/>
            <a:ext cx="3456384" cy="473008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Tinataas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Umaawit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pagpupuri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Pumasok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naghari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Nagmula</a:t>
            </a:r>
            <a:r>
              <a:rPr lang="en-US" sz="2000" b="1" dirty="0" smtClean="0">
                <a:solidFill>
                  <a:srgbClr val="FF0000"/>
                </a:solidFill>
              </a:rPr>
              <a:t> ka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langit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Humayo</a:t>
            </a:r>
            <a:r>
              <a:rPr lang="en-US" sz="2000" b="1" dirty="0" smtClean="0">
                <a:solidFill>
                  <a:srgbClr val="FF0000"/>
                </a:solidFill>
              </a:rPr>
              <a:t> ka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lupa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Hanggang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krus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pinunan</a:t>
            </a:r>
            <a:r>
              <a:rPr lang="en-US" sz="2000" b="1" dirty="0" smtClean="0">
                <a:solidFill>
                  <a:srgbClr val="FF0000"/>
                </a:solidFill>
              </a:rPr>
              <a:t> mo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Mga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pagkukulang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Kaligtasang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inialay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dulot</a:t>
            </a:r>
            <a:r>
              <a:rPr lang="en-US" sz="2000" b="1" dirty="0" smtClean="0">
                <a:solidFill>
                  <a:srgbClr val="FF0000"/>
                </a:solidFill>
              </a:rPr>
              <a:t> ay </a:t>
            </a:r>
            <a:r>
              <a:rPr lang="en-US" sz="2000" b="1" dirty="0" err="1" smtClean="0">
                <a:solidFill>
                  <a:srgbClr val="FF0000"/>
                </a:solidFill>
              </a:rPr>
              <a:t>bagong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buhay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‘</a:t>
            </a:r>
            <a:r>
              <a:rPr lang="en-US" sz="2000" b="1" dirty="0" err="1" smtClean="0">
                <a:solidFill>
                  <a:srgbClr val="FF0000"/>
                </a:solidFill>
              </a:rPr>
              <a:t>tinatas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ngalan</a:t>
            </a:r>
            <a:r>
              <a:rPr lang="en-US" sz="2000" b="1" dirty="0" smtClean="0">
                <a:solidFill>
                  <a:srgbClr val="FF0000"/>
                </a:solidFill>
              </a:rPr>
              <a:t> mo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50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Tinataas Ang Ngalan Mo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Tinataas Ang Ngalan Mo</dc:title>
  <dc:creator>mary</dc:creator>
  <cp:lastModifiedBy>mary</cp:lastModifiedBy>
  <cp:revision>5</cp:revision>
  <dcterms:created xsi:type="dcterms:W3CDTF">2021-06-01T17:43:04Z</dcterms:created>
  <dcterms:modified xsi:type="dcterms:W3CDTF">2021-06-01T20:08:08Z</dcterms:modified>
</cp:coreProperties>
</file>