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E374D-9036-4AC0-9A08-E33DC515D91B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028E0-7EBC-40F3-A6CB-5C56D5C3D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E374D-9036-4AC0-9A08-E33DC515D91B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028E0-7EBC-40F3-A6CB-5C56D5C3D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E374D-9036-4AC0-9A08-E33DC515D91B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028E0-7EBC-40F3-A6CB-5C56D5C3D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E374D-9036-4AC0-9A08-E33DC515D91B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028E0-7EBC-40F3-A6CB-5C56D5C3D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E374D-9036-4AC0-9A08-E33DC515D91B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028E0-7EBC-40F3-A6CB-5C56D5C3D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E374D-9036-4AC0-9A08-E33DC515D91B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028E0-7EBC-40F3-A6CB-5C56D5C3D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E374D-9036-4AC0-9A08-E33DC515D91B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028E0-7EBC-40F3-A6CB-5C56D5C3D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E374D-9036-4AC0-9A08-E33DC515D91B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028E0-7EBC-40F3-A6CB-5C56D5C3D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E374D-9036-4AC0-9A08-E33DC515D91B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028E0-7EBC-40F3-A6CB-5C56D5C3D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E374D-9036-4AC0-9A08-E33DC515D91B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028E0-7EBC-40F3-A6CB-5C56D5C3D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E374D-9036-4AC0-9A08-E33DC515D91B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028E0-7EBC-40F3-A6CB-5C56D5C3D0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E374D-9036-4AC0-9A08-E33DC515D91B}" type="datetimeFigureOut">
              <a:rPr lang="en-US" smtClean="0"/>
              <a:pPr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028E0-7EBC-40F3-A6CB-5C56D5C3D0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We All Get to Heaven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nget froh von Jesu heilger Lieb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"/>
            <a:ext cx="7344816" cy="476672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Singet froh von Jesu heilger Liebe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696" y="476672"/>
            <a:ext cx="3816424" cy="4730080"/>
          </a:xfrm>
        </p:spPr>
        <p:txBody>
          <a:bodyPr>
            <a:noAutofit/>
          </a:bodyPr>
          <a:lstStyle/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Singet froh von Jesu heil'ger Liebe,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preiset seine große Gütigkeit!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dem schönen, lichten Himmel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hält er uns ein Heim bereit!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Ref.: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Wenn wir zieh'n in den Himmel,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welch ein Tag voller Jubel wird das sein!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Wenn wir seh'n den Heiland,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wir singen Ehre ihm allein!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Während wir auf Pilgerpfaden gehen,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hüllen dunkle Wolken uns oft ein.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Doch sind wir ans Ziel gekommen,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leuchtet heller Sonnenschein.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Lasst uns treu und freudig Jesu dienen,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voll Vertrauen folgen Tag für Tag.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Wenn wir ihn in Klarheit sehen,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folgt die Herrlichkeit danach.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Vorwärts, denn es winkt die Lebenskrone,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bald wir ihn in seiner Schönheit seh'n.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Offen steh'n die Perlentore,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und wir werden bei ihm steh'n.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152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Singet froh von Jesu heilger Liebe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Singet froh von Jesu heilger Liebe</dc:title>
  <dc:creator>mary</dc:creator>
  <cp:lastModifiedBy>mary</cp:lastModifiedBy>
  <cp:revision>7</cp:revision>
  <dcterms:created xsi:type="dcterms:W3CDTF">2021-06-13T20:56:53Z</dcterms:created>
  <dcterms:modified xsi:type="dcterms:W3CDTF">2021-06-15T14:45:26Z</dcterms:modified>
</cp:coreProperties>
</file>