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CBB90-F8B1-4B01-A247-467F24BC4B3D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78667-C1B6-4E46-9376-269D543218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arch me, O G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arch me, O Go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196752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Search </a:t>
            </a:r>
            <a:r>
              <a:rPr lang="en-US" b="1" dirty="0"/>
              <a:t>me, O God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988840"/>
            <a:ext cx="8964488" cy="295232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Search me, O God, and know my heart today;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Try me, O Savior, know my thoughts, I pray.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 if there be some wicked way in me;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Cleanse me from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ev'ry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 and set me free.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 praise thee, Lord, for cleansing me from sin;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Fulfill thy Word, and make me pure within.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 me with fire where once I burned with shame;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Grant my desire to magnify thy name.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Lord, take my life and make it wholly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 my poor heart with thy great love divine.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all my will, my passion, self, and pride;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now surrender; Lord, in me abide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4.O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Holy Ghost, revival comes from Thee;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 a revival, start the work in me;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Word declares Thou wilt supply our need;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blessings now, O Lord, I humbly plea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145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Search me, O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me, O God</dc:title>
  <dc:creator>mary</dc:creator>
  <cp:lastModifiedBy>mary</cp:lastModifiedBy>
  <cp:revision>4</cp:revision>
  <dcterms:created xsi:type="dcterms:W3CDTF">2021-06-17T19:04:01Z</dcterms:created>
  <dcterms:modified xsi:type="dcterms:W3CDTF">2021-06-18T17:05:17Z</dcterms:modified>
</cp:coreProperties>
</file>