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F0AA0-4CF3-439F-AE7D-0ADDF7B20D66}" type="datetimeFigureOut">
              <a:rPr lang="en-US" smtClean="0"/>
              <a:pPr/>
              <a:t>6/5/2021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2F92-465C-4F3B-8EC6-E7C9E50360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and la tromp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536504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Quand</a:t>
            </a:r>
            <a:r>
              <a:rPr lang="en-US" b="1" dirty="0" smtClean="0"/>
              <a:t> la </a:t>
            </a:r>
            <a:r>
              <a:rPr lang="en-US" b="1" dirty="0" err="1" smtClean="0"/>
              <a:t>trompette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3816424" cy="5688632"/>
          </a:xfrm>
        </p:spPr>
        <p:txBody>
          <a:bodyPr>
            <a:noAutofit/>
          </a:bodyPr>
          <a:lstStyle/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1.Quand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trompette céleste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Annoncera les temps nouveaux,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poindra l’aurore de l’éternité,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que s’ouvrira le grand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Livre de vie de l’Agneau,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Pourrons-nous répondre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l’appel: “Je suis prêt”?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Refrain</a:t>
            </a:r>
            <a:endParaRPr lang="fr-FR" sz="15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500" b="1" dirty="0" smtClean="0">
                <a:solidFill>
                  <a:srgbClr val="FF0000"/>
                </a:solidFill>
              </a:rPr>
              <a:t>À l’appel de la trompette, (x3)</a:t>
            </a:r>
            <a:br>
              <a:rPr lang="fr-FR" sz="1500" b="1" dirty="0" smtClean="0">
                <a:solidFill>
                  <a:srgbClr val="FF0000"/>
                </a:solidFill>
              </a:rPr>
            </a:br>
            <a:r>
              <a:rPr lang="fr-FR" sz="1500" b="1" dirty="0" smtClean="0">
                <a:solidFill>
                  <a:srgbClr val="FF0000"/>
                </a:solidFill>
              </a:rPr>
              <a:t>Quand Jésus-Christ reviendra je serai prêt</a:t>
            </a:r>
            <a:r>
              <a:rPr lang="fr-FR" sz="15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fr-FR" sz="15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Oh! Quel glorieux réveil: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morts en Christ se lèveront,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nous qui serons vivants, serons changés.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ensemble sur la nue,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un clin d’œil nous monterons,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être avec Lui toujours.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Seras-tu prêt?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Travaillons pour notre Maître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Tandis qu’il fait encor jour,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Moissonnons des âmes pour l’éternité!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S’Il nous trouve à notre poste,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Pleins de zèle et pleins d’amour,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Il viendra nous chercher,</a:t>
            </a:r>
            <a:b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serons prêts!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Quand la trompette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 la trompette</dc:title>
  <dc:creator>mary</dc:creator>
  <cp:lastModifiedBy>mary</cp:lastModifiedBy>
  <cp:revision>7</cp:revision>
  <dcterms:created xsi:type="dcterms:W3CDTF">2019-07-22T20:52:58Z</dcterms:created>
  <dcterms:modified xsi:type="dcterms:W3CDTF">2021-06-05T16:02:52Z</dcterms:modified>
</cp:coreProperties>
</file>