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ED1B-9952-4B6B-9C02-99B446CF4878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CC55B-EA56-4643-ABDC-48605C1CF0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o a ruopfü yalie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Puo</a:t>
            </a:r>
            <a:r>
              <a:rPr lang="en-US" b="1" dirty="0" smtClean="0"/>
              <a:t> a </a:t>
            </a:r>
            <a:r>
              <a:rPr lang="en-US" b="1" dirty="0" err="1" smtClean="0"/>
              <a:t>ruopfü</a:t>
            </a:r>
            <a:r>
              <a:rPr lang="en-US" b="1" dirty="0" smtClean="0"/>
              <a:t> </a:t>
            </a:r>
            <a:r>
              <a:rPr lang="en-US" b="1" dirty="0" err="1" smtClean="0"/>
              <a:t>yaliete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7632848" cy="4896544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niepu Jisu kevi a  ngothor zo,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kelakelieu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tsiekrie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ruopfü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yaliete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Rüdi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krukezhü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mote.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Puo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tsiekrie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geinu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ruopfü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yaliete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Puo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khrü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teinia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rei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yalieya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Puo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it-IT" sz="2000" b="1" dirty="0" smtClean="0">
                <a:solidFill>
                  <a:srgbClr val="FF0000"/>
                </a:solidFill>
              </a:rPr>
              <a:t>kekhrie kesou nunu a </a:t>
            </a:r>
            <a:r>
              <a:rPr lang="en-US" sz="2000" b="1" dirty="0" err="1" smtClean="0">
                <a:solidFill>
                  <a:srgbClr val="FF0000"/>
                </a:solidFill>
              </a:rPr>
              <a:t>yaliete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</a:rPr>
              <a:t>Puo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dzie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chapie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yaliete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Puo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dzie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chapie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yaliete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Niepu Jisu kevi a  ngothor zo, A mezhieko Puothuo sete,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rüdilho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sashü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P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huliekelho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tsüshü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ya, kenei rupie a tshush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nei pha lho di a keli lievite. A rhakelie u avie te.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Puo a ruopfü yaliete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Puo a ruopfü yaliete</dc:title>
  <dc:creator>mary</dc:creator>
  <cp:lastModifiedBy>mary</cp:lastModifiedBy>
  <cp:revision>27</cp:revision>
  <dcterms:created xsi:type="dcterms:W3CDTF">2020-10-19T16:48:12Z</dcterms:created>
  <dcterms:modified xsi:type="dcterms:W3CDTF">2021-06-17T18:48:28Z</dcterms:modified>
</cp:coreProperties>
</file>