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1E6B-C744-476E-9ADA-60EA33C63BF0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D80B-6142-4E07-B77C-D9BAA959E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1E6B-C744-476E-9ADA-60EA33C63BF0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D80B-6142-4E07-B77C-D9BAA959E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1E6B-C744-476E-9ADA-60EA33C63BF0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D80B-6142-4E07-B77C-D9BAA959E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1E6B-C744-476E-9ADA-60EA33C63BF0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D80B-6142-4E07-B77C-D9BAA959E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1E6B-C744-476E-9ADA-60EA33C63BF0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D80B-6142-4E07-B77C-D9BAA959E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1E6B-C744-476E-9ADA-60EA33C63BF0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D80B-6142-4E07-B77C-D9BAA959E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1E6B-C744-476E-9ADA-60EA33C63BF0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D80B-6142-4E07-B77C-D9BAA959E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1E6B-C744-476E-9ADA-60EA33C63BF0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D80B-6142-4E07-B77C-D9BAA959E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1E6B-C744-476E-9ADA-60EA33C63BF0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D80B-6142-4E07-B77C-D9BAA959E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1E6B-C744-476E-9ADA-60EA33C63BF0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D80B-6142-4E07-B77C-D9BAA959E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1E6B-C744-476E-9ADA-60EA33C63BF0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D80B-6142-4E07-B77C-D9BAA959E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1E6B-C744-476E-9ADA-60EA33C63BF0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AD80B-6142-4E07-B77C-D9BAA959EE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kwitana Mbuye Wan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"/>
            <a:ext cx="5688632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Pakwitana</a:t>
            </a:r>
            <a:r>
              <a:rPr lang="en-US" b="1" dirty="0" smtClean="0"/>
              <a:t> </a:t>
            </a:r>
            <a:r>
              <a:rPr lang="en-US" b="1" dirty="0" err="1" smtClean="0"/>
              <a:t>Mbuye</a:t>
            </a:r>
            <a:r>
              <a:rPr lang="en-US" b="1" dirty="0" smtClean="0"/>
              <a:t> </a:t>
            </a:r>
            <a:r>
              <a:rPr lang="en-US" b="1" dirty="0" err="1" smtClean="0"/>
              <a:t>Wanga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3312368" cy="612068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Pakwitana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Potsiriza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dzikoli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Pakufika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lakuwalalo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Posonkhana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akumvera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Pakuona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Tidzakondwerera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komweko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Pakwitana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Mbuye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wanga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Pakwitana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Mbuye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wanga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Pakwitana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Mbuye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wanga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Tidzakondwerera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naye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komweko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Potuluka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m’manda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mwawo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Anthu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onsewo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Tidzasanganatu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naow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nthawiyo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Pakuuka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osankhidwa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Ndidzakondwerera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komweko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Tisaleke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kigwirabe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Ntchito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Mulunguyo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Tibukitse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m’dzikoli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podzatha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wathu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zintchito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zathuzo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Tidzakonddwerera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komweko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90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Pakwitana Mbuye Wanga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Pakwitana Mbuye Wanga </dc:title>
  <dc:creator>mary</dc:creator>
  <cp:lastModifiedBy>mary</cp:lastModifiedBy>
  <cp:revision>5</cp:revision>
  <dcterms:created xsi:type="dcterms:W3CDTF">2019-07-22T21:23:15Z</dcterms:created>
  <dcterms:modified xsi:type="dcterms:W3CDTF">2021-06-06T20:12:16Z</dcterms:modified>
</cp:coreProperties>
</file>