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DED7F-AEE1-48E5-8B8D-0DA21084653E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B3C6E-E51C-4CA6-9E3F-E468053961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, How He Love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How He Love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17646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Oh, How He Loves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424936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One there is above all others,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is love beyond a brother’s,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Earthly friends may fail or leave 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day kind, the next deceive us;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this friend will never leave 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how he loves!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‘Tis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eternal life to know him,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Think, O think how much we owe him,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his precious blood he bought 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wilderness he sought 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his fold he safely brought 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how he loves!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Blessed Jesus! would you know Him?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 yourselves entirely to Him,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Think no longer of the morrow,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past new courage borrow,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carries all your sorrow: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how He loves!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All your sins shall be forgiven,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Backward shall your foes be driven,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how He loves!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Best of blessings He’ll provide you,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Nought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but good shall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e’er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betide you,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Safe to glory He will guide you: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how He loves!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230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How He Loves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there is above all others</dc:title>
  <dc:creator>mary</dc:creator>
  <cp:lastModifiedBy>mary</cp:lastModifiedBy>
  <cp:revision>8</cp:revision>
  <dcterms:created xsi:type="dcterms:W3CDTF">2021-06-24T16:04:04Z</dcterms:created>
  <dcterms:modified xsi:type="dcterms:W3CDTF">2021-06-25T17:19:01Z</dcterms:modified>
</cp:coreProperties>
</file>