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5" d="100"/>
          <a:sy n="65" d="100"/>
        </p:scale>
        <p:origin x="-1877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7A241-8870-4160-AFAD-C337CF98B3F7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A093-4220-45BC-B008-771291BAF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7A241-8870-4160-AFAD-C337CF98B3F7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A093-4220-45BC-B008-771291BAF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7A241-8870-4160-AFAD-C337CF98B3F7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A093-4220-45BC-B008-771291BAF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7A241-8870-4160-AFAD-C337CF98B3F7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A093-4220-45BC-B008-771291BAF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7A241-8870-4160-AFAD-C337CF98B3F7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A093-4220-45BC-B008-771291BAF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7A241-8870-4160-AFAD-C337CF98B3F7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A093-4220-45BC-B008-771291BAF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7A241-8870-4160-AFAD-C337CF98B3F7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A093-4220-45BC-B008-771291BAF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7A241-8870-4160-AFAD-C337CF98B3F7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A093-4220-45BC-B008-771291BAF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7A241-8870-4160-AFAD-C337CF98B3F7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A093-4220-45BC-B008-771291BAF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7A241-8870-4160-AFAD-C337CF98B3F7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A093-4220-45BC-B008-771291BAF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7A241-8870-4160-AFAD-C337CF98B3F7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FA093-4220-45BC-B008-771291BAF9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7A241-8870-4160-AFAD-C337CF98B3F7}" type="datetimeFigureOut">
              <a:rPr lang="en-US" smtClean="0"/>
              <a:pPr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FA093-4220-45BC-B008-771291BAF9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arch me, O God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Tuhanku, Sucikan Hati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268760"/>
            <a:ext cx="5904656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</a:t>
            </a:r>
            <a:r>
              <a:rPr lang="en-US" b="1" dirty="0" err="1" smtClean="0"/>
              <a:t>Tuhanku</a:t>
            </a:r>
            <a:r>
              <a:rPr lang="en-US" b="1" dirty="0" smtClean="0"/>
              <a:t>, </a:t>
            </a:r>
            <a:r>
              <a:rPr lang="en-US" b="1" dirty="0" err="1" smtClean="0"/>
              <a:t>Sucikan</a:t>
            </a:r>
            <a:r>
              <a:rPr lang="en-US" b="1" dirty="0" smtClean="0"/>
              <a:t> </a:t>
            </a:r>
            <a:r>
              <a:rPr lang="en-US" b="1" dirty="0" err="1" smtClean="0"/>
              <a:t>Hatiku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916832"/>
            <a:ext cx="3672408" cy="475252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g’nap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pikiranku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bebaskanku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2.Puji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hapuskan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Mohon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kuduskan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bakarlah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cematku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kumohon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Kudus,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bakarlah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Gar'ku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Segenap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b‘rupa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77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Tuhanku, Sucikan Hatiku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Tuhanku, Sucikan Hatiku</dc:title>
  <dc:creator>mary</dc:creator>
  <cp:lastModifiedBy>mary</cp:lastModifiedBy>
  <cp:revision>19</cp:revision>
  <dcterms:created xsi:type="dcterms:W3CDTF">2021-06-17T19:08:32Z</dcterms:created>
  <dcterms:modified xsi:type="dcterms:W3CDTF">2021-06-19T16:05:09Z</dcterms:modified>
</cp:coreProperties>
</file>