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27A6-5F19-4F71-B386-C27596A4090F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85AFF-532D-4073-A207-766855E42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27A6-5F19-4F71-B386-C27596A4090F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85AFF-532D-4073-A207-766855E42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27A6-5F19-4F71-B386-C27596A4090F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85AFF-532D-4073-A207-766855E42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27A6-5F19-4F71-B386-C27596A4090F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85AFF-532D-4073-A207-766855E42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27A6-5F19-4F71-B386-C27596A4090F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85AFF-532D-4073-A207-766855E42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27A6-5F19-4F71-B386-C27596A4090F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85AFF-532D-4073-A207-766855E42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27A6-5F19-4F71-B386-C27596A4090F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85AFF-532D-4073-A207-766855E42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27A6-5F19-4F71-B386-C27596A4090F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85AFF-532D-4073-A207-766855E42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27A6-5F19-4F71-B386-C27596A4090F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85AFF-532D-4073-A207-766855E42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27A6-5F19-4F71-B386-C27596A4090F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85AFF-532D-4073-A207-766855E42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27A6-5F19-4F71-B386-C27596A4090F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85AFF-532D-4073-A207-766855E42C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127A6-5F19-4F71-B386-C27596A4090F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85AFF-532D-4073-A207-766855E42C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ợi khen Jesus rất oai quyề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480720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Ngợi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khen</a:t>
            </a:r>
            <a:r>
              <a:rPr lang="en-US" b="1" dirty="0" smtClean="0">
                <a:solidFill>
                  <a:schemeClr val="bg1"/>
                </a:solidFill>
              </a:rPr>
              <a:t> Jesus </a:t>
            </a:r>
            <a:r>
              <a:rPr lang="en-US" b="1" dirty="0" err="1" smtClean="0">
                <a:solidFill>
                  <a:schemeClr val="bg1"/>
                </a:solidFill>
              </a:rPr>
              <a:t>rất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oai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quyền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9144000" cy="5976664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1. Ngợi danh Jêsus rất oai quyền thay!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Các thiên thần sấp trước Ngài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Cung hiến vương miện tôn Christ lên ngai,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Tung hô danh Chúa quyền oai!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Cung hiến vương miện tôn Christ lên ngai,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Thành kính tôn Chúa muôn loài!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vi-VN" sz="14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2.Tội nhân yêu Chúa chẳng khi nào phai,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Nuốt cay ngậm đắng bao nài.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Bao chiến thắng vật đem hiến trước ngai,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Tung hô danh Chúa quyền oai!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Bao chiến thắng vật đem hiến trước ngai,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Thành kính tôn Chúa muôn loài!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3. Phàm ai trong giống A-đam tự lai,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Đã được chuộc bởi ơn Ngài;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Cung kính tôn thờ nghiêng dưới bệ ngai,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Tung hô danh Chúa quyền oai!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Cung kính tôn thờ nghiêng dưới bệ ngai,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Thành kính tôn Chúa muôn loài!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4. Mọi dân muôn giống chẳng phân biệt ai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Sống trên toàn thế gian này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Xưng Đấng Christ là Vua hiển vinh thay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Tung hô danh Chúa quyền oai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Xưng Đấng Christ là Vua hiển vinh thay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Thành kính tôn Chúa muôn loài!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vi-VN" sz="14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5. Nguyền ta chung các thánh trên trời nay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Kính cung quì dưới chân Ngài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Ca khúc muôn đời tôn Christ lên ngai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Tung hô danh Chúa quyền oai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Ca khúc muôn đời tôn Christ lên ngai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Thành kính tôn Chúa muôn loài!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241</Words>
  <Application>Microsoft Office PowerPoint</Application>
  <PresentationFormat>On-screen Show (4:3)</PresentationFormat>
  <Paragraphs>46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Ngợi khen Jesus rất oai quyền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Tung Hô Danh Chúa</dc:title>
  <dc:creator>mary</dc:creator>
  <cp:lastModifiedBy>mary</cp:lastModifiedBy>
  <cp:revision>14</cp:revision>
  <dcterms:created xsi:type="dcterms:W3CDTF">2021-02-02T15:23:11Z</dcterms:created>
  <dcterms:modified xsi:type="dcterms:W3CDTF">2021-06-30T18:43:01Z</dcterms:modified>
</cp:coreProperties>
</file>