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C59CA-E22A-4574-A9FA-1A654B4E6055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75335-28FD-4520-82C9-7AA223EED7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är Den Evigt Klara Morgon Gry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200800" cy="389855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När </a:t>
            </a:r>
            <a:r>
              <a:rPr lang="sv-SE" b="1" dirty="0"/>
              <a:t>Den Evigt Klara Morgon Gryr</a:t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12068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När den evigt klara morgon gryr  med sol och helgdagsfrid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då sabbat uti himlen ringes in,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skall ock jag med Herrens folk  igenom pärleporten vid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att ta den plats som utav nåd blev min.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Kör: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När Guds röst till välkomst ljuder,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När Guds röst till välkomst ljuder,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När Guds röst till välkomst ljuder,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Skall </a:t>
            </a:r>
            <a:r>
              <a:rPr lang="sv-SE" b="1" dirty="0" smtClean="0">
                <a:solidFill>
                  <a:srgbClr val="FF0000"/>
                </a:solidFill>
              </a:rPr>
              <a:t>ock jag för vita tronen glad framgå.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2.Utav alla folk och stammar samlas där en skara stor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 högtidssmyckad stad på Sions höjd.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Även sämste sonen som i främlingslandet vilse for,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får då vara med och njuta himmelsk fröjd.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Och då glädjen brusar väldig uti sång och harpospel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vår Konungs härlighet blir skönt förspord,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skall ock jag, fast intet i mig själv, av nåd få taga del,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dubbelt säll att höra Jesu välkomstord.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149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När Den Evigt Klara Morgon Gryr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När Den Evigt Klara Morgon Gryr</dc:title>
  <dc:creator>mary</dc:creator>
  <cp:lastModifiedBy>mary</cp:lastModifiedBy>
  <cp:revision>8</cp:revision>
  <dcterms:created xsi:type="dcterms:W3CDTF">2021-06-03T15:46:08Z</dcterms:created>
  <dcterms:modified xsi:type="dcterms:W3CDTF">2021-06-06T20:10:52Z</dcterms:modified>
</cp:coreProperties>
</file>