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D0E1-519D-41F2-A5D0-F4C0009B0158}" type="datetimeFigureOut">
              <a:rPr lang="en-US" smtClean="0"/>
              <a:pPr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DFAC5-6C7C-4836-BC94-3483F65BC8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arch me, O G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Corazón, Oh Examina Hoy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196752"/>
            <a:ext cx="5184576" cy="506487"/>
          </a:xfrm>
        </p:spPr>
        <p:txBody>
          <a:bodyPr>
            <a:noAutofit/>
          </a:bodyPr>
          <a:lstStyle/>
          <a:p>
            <a:r>
              <a:rPr lang="es-ES" sz="3200" b="1" dirty="0" smtClean="0"/>
              <a:t>Mi Corazón, Oh Examina Hoy</a:t>
            </a:r>
            <a:endParaRPr lang="es-E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916832"/>
            <a:ext cx="8892480" cy="3672408"/>
          </a:xfrm>
        </p:spPr>
        <p:txBody>
          <a:bodyPr numCol="2"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Mi corazón, oh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examinia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hoy;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pensamientos prueba, oh Señor.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 si en mí perversidades hay;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sendas rectas lléveme tu amor.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Dame, Señor, más de tu plenitud,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tú eres fuente de salud.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Sobre la cruz, en medio del dolor,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Brotar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hiciste por tu gran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amor.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En tu redil por siempre estaré,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tu lado, mal no temeré.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Guarda mi fe para poder vencer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al fin tu faz yo pueda ver.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Llena Señor tu Espíritu mi ser;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Dame poder para  testificar ;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tu verdad yo pueda proclamar;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  bendición a la  humanidad.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133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Corazón, Oh Examina Hoy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corazón, oh examina hoy</dc:title>
  <dc:creator>mary</dc:creator>
  <cp:lastModifiedBy>mary</cp:lastModifiedBy>
  <cp:revision>10</cp:revision>
  <dcterms:created xsi:type="dcterms:W3CDTF">2021-06-17T19:10:05Z</dcterms:created>
  <dcterms:modified xsi:type="dcterms:W3CDTF">2021-06-18T17:25:58Z</dcterms:modified>
</cp:coreProperties>
</file>