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908D-2D58-4831-9ECF-96994280572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A26-D7F3-4B3B-B2C3-E46FAAB792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908D-2D58-4831-9ECF-96994280572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A26-D7F3-4B3B-B2C3-E46FAAB792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908D-2D58-4831-9ECF-96994280572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A26-D7F3-4B3B-B2C3-E46FAAB792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908D-2D58-4831-9ECF-96994280572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A26-D7F3-4B3B-B2C3-E46FAAB792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908D-2D58-4831-9ECF-96994280572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A26-D7F3-4B3B-B2C3-E46FAAB792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908D-2D58-4831-9ECF-96994280572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A26-D7F3-4B3B-B2C3-E46FAAB792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908D-2D58-4831-9ECF-96994280572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A26-D7F3-4B3B-B2C3-E46FAAB792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908D-2D58-4831-9ECF-96994280572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A26-D7F3-4B3B-B2C3-E46FAAB792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908D-2D58-4831-9ECF-96994280572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A26-D7F3-4B3B-B2C3-E46FAAB792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908D-2D58-4831-9ECF-96994280572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A26-D7F3-4B3B-B2C3-E46FAAB792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908D-2D58-4831-9ECF-96994280572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A7A26-D7F3-4B3B-B2C3-E46FAAB792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0908D-2D58-4831-9ECF-96994280572C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A7A26-D7F3-4B3B-B2C3-E46FAAB792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re you weary, are you heavyhearted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96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u Thưa Với Jes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476672"/>
            <a:ext cx="4896544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/>
              <a:t>Mau </a:t>
            </a:r>
            <a:r>
              <a:rPr lang="vi-VN" b="1" dirty="0"/>
              <a:t>Thưa Với Jesus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9324528" cy="4032448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Anh có bất an tâm trí đang nặng nề chăng?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 thưa với Jêsus, thưa ngay Chúa Jêsus;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Anh có đớn đau, đang mất vui mừng rồi ư?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 thưa với duy một Jêsus.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Mau thưa với Jêsus, thưa ngay Chúa Jêsus,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Ấy chính Thiết Hữu bên cạnh ta;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Anh chẳng có ai hơn Jê-sus bạn nghìn thu,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Thưa ngay với Jêsus, Chúa ta.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Bao nước mắt anh tuôn láng lai dầm dề chăng?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 thưa với Jêsus, thưa ngay Chúa Jêsus;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Tội lỗi của anh không mắt ai nhìn được ư?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 thưa với duy một Jêsus.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Anh bối rối khi trông đám mây hoạn nạn chăng?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 thưa với Jêsus, thưa ngay Chúa Jêsus;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Anh bối rối lo sau sẽ ra thế nào ư?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 thưa với duy một Jêsus.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Anh rối trí khi suy nghĩ sẽ từ trần chăng?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 thưa với Jêsus, kíp nói với Jêsus;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Anh nóng nảy trông mong Chúa mau trở lại ư?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 thưa với duy một Jêsus.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204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Mau Thưa Với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Mau Thưa Với Jesus</dc:title>
  <dc:creator>mary</dc:creator>
  <cp:lastModifiedBy>mary</cp:lastModifiedBy>
  <cp:revision>5</cp:revision>
  <dcterms:created xsi:type="dcterms:W3CDTF">2021-06-30T13:24:59Z</dcterms:created>
  <dcterms:modified xsi:type="dcterms:W3CDTF">2021-06-30T19:01:04Z</dcterms:modified>
</cp:coreProperties>
</file>