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94ED8-68DE-401A-A8CB-7CD274719C31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83922-4593-4D41-9DA1-501DC3405D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chen Wolken dir den Himmel trüb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60647"/>
            <a:ext cx="8280920" cy="43204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Machen </a:t>
            </a:r>
            <a:r>
              <a:rPr lang="de-DE" b="1" dirty="0"/>
              <a:t>Wolken dir den Himmel trübe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8784976" cy="4896544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Machen Wolken dir den Himmel trübe, -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sage es Jesu! Sage es Jesu!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verdunkelt Gottes süße Liebe –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sage es Jesu allein!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Chor: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Sage es Jesu! Sage es Jesu.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Er ist dein Bruder, dein Freund,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was es sein mag, das dein Herze kränket,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sage es Jesu allein.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Will der Feind mit Macht dein Herz besiegen –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sage es Jesu! Sage es Jesu!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du kraftlos, mit der Sund' zu kriegen -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sage es Jesu allein.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Will der Sorgen Mantel dich bedecken –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sage es Jesu! Sage es Jesu!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Angst und Müh' woll'n dich zur Erde strecken –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sage es Jesu allein!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Sind es Trübsal oder sind es Freuden –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sage es Jesu! Sage es Jesu!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dich nichts von Gottes Liebe scheiden -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sage es Jesu allein.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Machen Wolken dir den Himmel trübe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Machen Wolken dir den Himmel trübe </dc:title>
  <dc:creator>mary</dc:creator>
  <cp:lastModifiedBy>mary</cp:lastModifiedBy>
  <cp:revision>7</cp:revision>
  <dcterms:created xsi:type="dcterms:W3CDTF">2021-06-28T17:10:45Z</dcterms:created>
  <dcterms:modified xsi:type="dcterms:W3CDTF">2021-06-28T18:39:50Z</dcterms:modified>
</cp:coreProperties>
</file>