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E3C6B-70CB-4A31-A283-E0BD5006724F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F83AF-A678-426F-8ABF-45536481CC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rin t‘ife ‘yanu Jesu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4752528" cy="5760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Korin</a:t>
            </a:r>
            <a:r>
              <a:rPr lang="en-US" b="1" dirty="0"/>
              <a:t> </a:t>
            </a:r>
            <a:r>
              <a:rPr lang="en-US" b="1" dirty="0" err="1"/>
              <a:t>t‘ife</a:t>
            </a:r>
            <a:r>
              <a:rPr lang="en-US" b="1" dirty="0"/>
              <a:t> ‘</a:t>
            </a:r>
            <a:r>
              <a:rPr lang="en-US" b="1" dirty="0" err="1"/>
              <a:t>yanu</a:t>
            </a:r>
            <a:r>
              <a:rPr lang="en-US" b="1" dirty="0"/>
              <a:t> </a:t>
            </a:r>
            <a:r>
              <a:rPr lang="en-US" b="1" dirty="0" err="1"/>
              <a:t>Jesu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032448" cy="4586064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t‘ife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at‘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or‘-ofe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N‘ile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 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EGBE: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‘</a:t>
            </a:r>
            <a:r>
              <a:rPr lang="en-US" sz="1400" b="1" dirty="0" err="1" smtClean="0">
                <a:solidFill>
                  <a:srgbClr val="FF0000"/>
                </a:solidFill>
              </a:rPr>
              <a:t>Gba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d‘orun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rere</a:t>
            </a:r>
            <a:r>
              <a:rPr lang="en-US" sz="1400" b="1" dirty="0" smtClean="0">
                <a:solidFill>
                  <a:srgbClr val="FF0000"/>
                </a:solidFill>
              </a:rPr>
              <a:t>,  </a:t>
            </a:r>
            <a:r>
              <a:rPr lang="en-US" sz="1400" b="1" dirty="0" err="1" smtClean="0">
                <a:solidFill>
                  <a:srgbClr val="FF0000"/>
                </a:solidFill>
              </a:rPr>
              <a:t>Bawo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ayo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po</a:t>
            </a:r>
            <a:r>
              <a:rPr lang="en-US" sz="1400" b="1" dirty="0" smtClean="0">
                <a:solidFill>
                  <a:srgbClr val="FF0000"/>
                </a:solidFill>
              </a:rPr>
              <a:t> to!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Gba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Jesu</a:t>
            </a:r>
            <a:r>
              <a:rPr lang="en-US" sz="1400" b="1" dirty="0" smtClean="0">
                <a:solidFill>
                  <a:srgbClr val="FF0000"/>
                </a:solidFill>
              </a:rPr>
              <a:t>,  </a:t>
            </a:r>
            <a:r>
              <a:rPr lang="en-US" sz="1400" b="1" dirty="0" err="1" smtClean="0">
                <a:solidFill>
                  <a:srgbClr val="FF0000"/>
                </a:solidFill>
              </a:rPr>
              <a:t>Ao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yo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ao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korin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isegun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B‘a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l‘on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l‘ona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Owuro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 je ka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ma sin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tokantokan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gbagbe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iponju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Tesiwaju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ere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daju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silekun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N‘biti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Korin t‘ife ‘yanu Jesu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Korin t‘ife ‘yanu Jesu</dc:title>
  <dc:creator>mary</dc:creator>
  <cp:lastModifiedBy>mary</cp:lastModifiedBy>
  <cp:revision>4</cp:revision>
  <dcterms:created xsi:type="dcterms:W3CDTF">2021-06-14T22:05:18Z</dcterms:created>
  <dcterms:modified xsi:type="dcterms:W3CDTF">2021-06-15T13:51:32Z</dcterms:modified>
</cp:coreProperties>
</file>