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75886-98BD-4C22-AD20-AF390639A041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E669A-ACFE-40E6-9D97-6CBD7B71CD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E669A-ACFE-40E6-9D97-6CBD7B71CDD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F46AF-2917-492B-82A6-74CCC1BC02A8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57986-FE00-4E14-83FC-929AE4C428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lippe Du Som Brast For M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Klippe</a:t>
            </a:r>
            <a:r>
              <a:rPr lang="en-US" b="1" dirty="0" smtClean="0"/>
              <a:t> Du </a:t>
            </a:r>
            <a:r>
              <a:rPr lang="en-US" b="1" dirty="0" err="1" smtClean="0"/>
              <a:t>Som</a:t>
            </a:r>
            <a:r>
              <a:rPr lang="en-US" b="1" dirty="0" smtClean="0"/>
              <a:t> </a:t>
            </a:r>
            <a:r>
              <a:rPr lang="en-US" b="1" dirty="0" err="1" smtClean="0"/>
              <a:t>Brast</a:t>
            </a:r>
            <a:r>
              <a:rPr lang="en-US" b="1" dirty="0" smtClean="0"/>
              <a:t> For Meg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812360" cy="5112568"/>
          </a:xfrm>
        </p:spPr>
        <p:txBody>
          <a:bodyPr numCol="2"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Klippe, du som brast for meg,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skjule meg i deg!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det vann og blod som går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 din sides åpne sår,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rense meg i nådens pakt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 all syndens skyld og makt.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jeg alt mitt beste gav,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fyltes ikke lovens krav.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 min iver aldri matt,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gråt jeg både dag og natt,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 og skyld er alltid der.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Bare du min frelse er!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Intet </a:t>
            </a: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jeg bringe deg,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ditt kors jeg klynger meg.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Fattig i meg selv jeg er,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hjelpeløs til deg jeg ser.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 meg, Jesus, i ditt blod,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 meg liv i nådens flod.</a:t>
            </a: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hvert flyktig åndedrag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når jeg skal dø en dag,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til ukjent land jeg går,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jeg for din domstol står –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klippe, du som brast for meg,</a:t>
            </a:r>
          </a:p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skjule meg i deg!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168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Klippe Du Som Brast For Meg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Klippe Du Som Brast For Meg</dc:title>
  <dc:creator>mary</dc:creator>
  <cp:lastModifiedBy>mary</cp:lastModifiedBy>
  <cp:revision>8</cp:revision>
  <dcterms:created xsi:type="dcterms:W3CDTF">2023-08-15T18:40:57Z</dcterms:created>
  <dcterms:modified xsi:type="dcterms:W3CDTF">2023-08-16T21:22:14Z</dcterms:modified>
</cp:coreProperties>
</file>