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4E76-704F-4DAB-8657-5BB3038F1C8E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56C00-CBAC-4164-8E40-983301CCC1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höchster Na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404664"/>
            <a:ext cx="475252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</a:t>
            </a:r>
            <a:r>
              <a:rPr lang="en-US" b="1" dirty="0"/>
              <a:t>, </a:t>
            </a:r>
            <a:r>
              <a:rPr lang="en-US" b="1" dirty="0" err="1"/>
              <a:t>höchster</a:t>
            </a:r>
            <a:r>
              <a:rPr lang="en-US" b="1" dirty="0"/>
              <a:t> Name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484784"/>
            <a:ext cx="5184576" cy="3456384"/>
          </a:xfrm>
        </p:spPr>
        <p:txBody>
          <a:bodyPr>
            <a:normAutofit lnSpcReduction="10000"/>
          </a:bodyPr>
          <a:lstStyle/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Jesus, höchster Name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Teurer Erlöser, siegreicher Herr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Immanuel, Gott ist mit uns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Herrlicher Heiland, lebendiges Wort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</a:t>
            </a: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ist der Friedefürst und der allmächtge Gott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Ratgeber wunderbar, ewiger Vater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die Herrschaft ruht auf seinen Schultern</a:t>
            </a:r>
          </a:p>
          <a:p>
            <a:pPr algn="l"/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seines Friedensreichs wird kein Ende sein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Jesus, höchster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Jesus, höchster Name </dc:title>
  <dc:creator>mary</dc:creator>
  <cp:lastModifiedBy>mary</cp:lastModifiedBy>
  <cp:revision>4</cp:revision>
  <dcterms:created xsi:type="dcterms:W3CDTF">2021-06-09T16:58:44Z</dcterms:created>
  <dcterms:modified xsi:type="dcterms:W3CDTF">2021-06-09T17:55:17Z</dcterms:modified>
</cp:coreProperties>
</file>