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EE34-A37D-43C0-9079-35C89A9FB49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EC87-58CC-4E69-B659-34FDD2927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EE34-A37D-43C0-9079-35C89A9FB49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EC87-58CC-4E69-B659-34FDD2927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EE34-A37D-43C0-9079-35C89A9FB49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EC87-58CC-4E69-B659-34FDD2927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EE34-A37D-43C0-9079-35C89A9FB49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EC87-58CC-4E69-B659-34FDD2927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EE34-A37D-43C0-9079-35C89A9FB49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EC87-58CC-4E69-B659-34FDD2927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EE34-A37D-43C0-9079-35C89A9FB49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EC87-58CC-4E69-B659-34FDD2927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EE34-A37D-43C0-9079-35C89A9FB49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EC87-58CC-4E69-B659-34FDD2927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EE34-A37D-43C0-9079-35C89A9FB49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EC87-58CC-4E69-B659-34FDD2927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EE34-A37D-43C0-9079-35C89A9FB49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EC87-58CC-4E69-B659-34FDD2927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EE34-A37D-43C0-9079-35C89A9FB49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EC87-58CC-4E69-B659-34FDD2927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EE34-A37D-43C0-9079-35C89A9FB49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EC87-58CC-4E69-B659-34FDD2927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EE34-A37D-43C0-9079-35C89A9FB49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EC87-58CC-4E69-B659-34FDD29276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esus, Name Above All Names2.jpg"/>
          <p:cNvPicPr>
            <a:picLocks noChangeAspect="1"/>
          </p:cNvPicPr>
          <p:nvPr userDrawn="1"/>
        </p:nvPicPr>
        <p:blipFill>
          <a:blip r:embed="rId14" cstate="print">
            <a:lum bright="3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Jesus, Danh Trên Muôn D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6336704" cy="5064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Jesus, </a:t>
            </a:r>
            <a:r>
              <a:rPr lang="en-US" b="1" dirty="0" err="1" smtClean="0"/>
              <a:t>Danh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Muôn</a:t>
            </a:r>
            <a:r>
              <a:rPr lang="en-US" b="1" dirty="0" smtClean="0"/>
              <a:t> </a:t>
            </a:r>
            <a:r>
              <a:rPr lang="en-US" b="1" dirty="0" err="1" smtClean="0"/>
              <a:t>Danh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5112568" cy="1944216"/>
          </a:xfrm>
        </p:spPr>
        <p:txBody>
          <a:bodyPr>
            <a:noAutofit/>
          </a:bodyPr>
          <a:lstStyle/>
          <a:p>
            <a:pPr algn="l"/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Jêsus 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danh trên hết muôn danh,</a:t>
            </a:r>
            <a:b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Cứu Chúa diệu vinh thay,</a:t>
            </a:r>
            <a:b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Ngài là Vua hiển vinh muôn đời.</a:t>
            </a:r>
            <a:b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Emmanuên 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Thượng Đế giữa nhân gian,</a:t>
            </a:r>
            <a:b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Đấng Cứu Chuộc vinh quang,</a:t>
            </a:r>
            <a:b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Ngôi Lời từ Cha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Jesus, Danh Trên Muôn Danh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Danh Trên Muôn Danh</dc:title>
  <dc:creator>mary</dc:creator>
  <cp:lastModifiedBy>mary</cp:lastModifiedBy>
  <cp:revision>6</cp:revision>
  <dcterms:created xsi:type="dcterms:W3CDTF">2021-06-09T14:51:38Z</dcterms:created>
  <dcterms:modified xsi:type="dcterms:W3CDTF">2021-06-10T18:18:45Z</dcterms:modified>
</cp:coreProperties>
</file>