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B537-CF92-4552-A257-78CAAC2242F2}" type="datetimeFigureOut">
              <a:rPr lang="en-US" smtClean="0"/>
              <a:pPr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3E9D-7D89-4992-8D5C-E2A9D4450C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B537-CF92-4552-A257-78CAAC2242F2}" type="datetimeFigureOut">
              <a:rPr lang="en-US" smtClean="0"/>
              <a:pPr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3E9D-7D89-4992-8D5C-E2A9D4450C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B537-CF92-4552-A257-78CAAC2242F2}" type="datetimeFigureOut">
              <a:rPr lang="en-US" smtClean="0"/>
              <a:pPr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3E9D-7D89-4992-8D5C-E2A9D4450C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B537-CF92-4552-A257-78CAAC2242F2}" type="datetimeFigureOut">
              <a:rPr lang="en-US" smtClean="0"/>
              <a:pPr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3E9D-7D89-4992-8D5C-E2A9D4450C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B537-CF92-4552-A257-78CAAC2242F2}" type="datetimeFigureOut">
              <a:rPr lang="en-US" smtClean="0"/>
              <a:pPr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3E9D-7D89-4992-8D5C-E2A9D4450C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B537-CF92-4552-A257-78CAAC2242F2}" type="datetimeFigureOut">
              <a:rPr lang="en-US" smtClean="0"/>
              <a:pPr/>
              <a:t>6/16/2021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3E9D-7D89-4992-8D5C-E2A9D4450C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B537-CF92-4552-A257-78CAAC2242F2}" type="datetimeFigureOut">
              <a:rPr lang="en-US" smtClean="0"/>
              <a:pPr/>
              <a:t>6/16/2021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3E9D-7D89-4992-8D5C-E2A9D4450C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B537-CF92-4552-A257-78CAAC2242F2}" type="datetimeFigureOut">
              <a:rPr lang="en-US" smtClean="0"/>
              <a:pPr/>
              <a:t>6/16/2021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3E9D-7D89-4992-8D5C-E2A9D4450C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B537-CF92-4552-A257-78CAAC2242F2}" type="datetimeFigureOut">
              <a:rPr lang="en-US" smtClean="0"/>
              <a:pPr/>
              <a:t>6/16/2021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3E9D-7D89-4992-8D5C-E2A9D4450C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B537-CF92-4552-A257-78CAAC2242F2}" type="datetimeFigureOut">
              <a:rPr lang="en-US" smtClean="0"/>
              <a:pPr/>
              <a:t>6/16/2021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3E9D-7D89-4992-8D5C-E2A9D4450C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B537-CF92-4552-A257-78CAAC2242F2}" type="datetimeFigureOut">
              <a:rPr lang="en-US" smtClean="0"/>
              <a:pPr/>
              <a:t>6/16/2021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3E9D-7D89-4992-8D5C-E2A9D4450C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BB537-CF92-4552-A257-78CAAC2242F2}" type="datetimeFigureOut">
              <a:rPr lang="en-US" smtClean="0"/>
              <a:pPr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93E9D-7D89-4992-8D5C-E2A9D4450C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onderful Savior Is Jesus My Lord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a Melindungi Jiwaku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4824536" cy="476672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Ia</a:t>
            </a:r>
            <a:r>
              <a:rPr lang="en-US" b="1" dirty="0"/>
              <a:t> </a:t>
            </a:r>
            <a:r>
              <a:rPr lang="en-US" b="1" dirty="0" err="1"/>
              <a:t>Melindungi</a:t>
            </a:r>
            <a:r>
              <a:rPr lang="en-US" b="1" dirty="0"/>
              <a:t> </a:t>
            </a:r>
            <a:r>
              <a:rPr lang="en-US" b="1" dirty="0" err="1"/>
              <a:t>Jiwaku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7704856" cy="4824536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1.Yesus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Jurus'lamat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ajaib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genggamku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teduh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Ref.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Ia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menggenggamku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dalam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tangan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teduh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kurasa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aman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tent'ram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dengan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kasih-Nya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segarkan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jiwaku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Ia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bimbingku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s'panjang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hidup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Ia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bimbingku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s'panjang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hidup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2.Yesus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Jurus'lamat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ajaib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menanggung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s'mua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bebanku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menopang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sehingga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goyah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kekuatan-Nya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3.Anug'rah-Nya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dib'rikan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Roh-Nya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diangkat-Nya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kupuji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98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Ia Melindungi Jiwaku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 Melindungi Jiwaku</dc:title>
  <dc:creator>mary</dc:creator>
  <cp:lastModifiedBy>mary</cp:lastModifiedBy>
  <cp:revision>9</cp:revision>
  <dcterms:created xsi:type="dcterms:W3CDTF">2021-06-15T18:14:16Z</dcterms:created>
  <dcterms:modified xsi:type="dcterms:W3CDTF">2021-06-16T18:08:55Z</dcterms:modified>
</cp:coreProperties>
</file>