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392A1-8E07-40BD-A00D-71FA83DB4416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B232-F5B2-417E-9961-526703F5C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d, Jag Lyfter Upp Ditt Nam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768752" cy="432048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Gud, Jag Lyfter Upp Ditt Namn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908720"/>
            <a:ext cx="4464496" cy="501811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Gud, jag lyfter upp ditt namn</a:t>
            </a:r>
          </a:p>
          <a:p>
            <a:pPr algn="l"/>
            <a:r>
              <a:rPr lang="sv-S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Jag vill sjunga om din kärlek</a:t>
            </a:r>
          </a:p>
          <a:p>
            <a:pPr algn="l"/>
            <a:r>
              <a:rPr lang="sv-S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Jag är glad att du är min</a:t>
            </a:r>
          </a:p>
          <a:p>
            <a:pPr algn="l"/>
            <a:r>
              <a:rPr lang="sv-S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Glad att du kom till vår frälsning</a:t>
            </a:r>
          </a:p>
          <a:p>
            <a:pPr algn="l"/>
            <a:endParaRPr lang="sv-S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Du kom från himlen hit ner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Att ge nytt liv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Ifrån jorden till ett kors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Att ta min skuld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Ifrån korset till en grav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Och från graven till ditt hem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Gud, jag lyfter upp ditt namn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Gud, Jag Lyfter Upp Ditt Namn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Gud, Jag Lyfter Upp Ditt Namn</dc:title>
  <dc:creator>mary</dc:creator>
  <cp:lastModifiedBy>mary</cp:lastModifiedBy>
  <cp:revision>8</cp:revision>
  <dcterms:created xsi:type="dcterms:W3CDTF">2021-06-01T16:51:18Z</dcterms:created>
  <dcterms:modified xsi:type="dcterms:W3CDTF">2021-06-02T20:22:22Z</dcterms:modified>
</cp:coreProperties>
</file>