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D22B8-9652-4234-B020-67DA48EFBCC4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9F3FF-7834-4A34-9A44-A867E3BCF6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as de slavă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16835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Glas </a:t>
            </a:r>
            <a:r>
              <a:rPr lang="vi-VN" b="1" dirty="0"/>
              <a:t>de slavă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4824536" cy="576064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1.Glas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preamarire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care ne-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a’nviat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la El,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stralucire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morminte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ne-a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Refren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O, </a:t>
            </a:r>
            <a:r>
              <a:rPr lang="en-US" sz="1600" b="1" dirty="0" err="1" smtClean="0">
                <a:solidFill>
                  <a:srgbClr val="FF0000"/>
                </a:solidFill>
              </a:rPr>
              <a:t>ce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uimitoare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en-US" sz="1600" b="1" dirty="0" err="1" smtClean="0">
                <a:solidFill>
                  <a:srgbClr val="FF0000"/>
                </a:solidFill>
              </a:rPr>
              <a:t>Pentru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îngeri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pentru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toti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cei</a:t>
            </a:r>
            <a:r>
              <a:rPr lang="en-US" sz="1600" b="1" dirty="0" smtClean="0">
                <a:solidFill>
                  <a:srgbClr val="FF0000"/>
                </a:solidFill>
              </a:rPr>
              <a:t> vii!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Sarbatoare</a:t>
            </a:r>
            <a:r>
              <a:rPr lang="en-US" sz="1600" b="1" dirty="0" smtClean="0">
                <a:solidFill>
                  <a:srgbClr val="FF0000"/>
                </a:solidFill>
              </a:rPr>
              <a:t> mare:   </a:t>
            </a:r>
            <a:r>
              <a:rPr lang="en-US" sz="1600" b="1" dirty="0" err="1" smtClean="0">
                <a:solidFill>
                  <a:srgbClr val="FF0000"/>
                </a:solidFill>
              </a:rPr>
              <a:t>Pe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toti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cei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dragi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întâlni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2.Îmbracati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sfânta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nemurire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Catre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fericiti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mâhnire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3.Din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noastra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trecatoare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bucurii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ce-i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greu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pierit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vesnicii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4.Poarta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deschide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Rasplatind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credinta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tuturor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cuprinde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Scumpul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nostru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Salvator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119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Glas de slavă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Glas de slavă </dc:title>
  <dc:creator>mary</dc:creator>
  <cp:lastModifiedBy>mary</cp:lastModifiedBy>
  <cp:revision>9</cp:revision>
  <dcterms:created xsi:type="dcterms:W3CDTF">2021-06-15T13:26:46Z</dcterms:created>
  <dcterms:modified xsi:type="dcterms:W3CDTF">2021-06-15T14:11:09Z</dcterms:modified>
</cp:coreProperties>
</file>