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6807-F90E-4D3D-BDA5-83AB3ACFDC32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2AEE-9672-46BF-8126-EF80E0C6A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6807-F90E-4D3D-BDA5-83AB3ACFDC32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2AEE-9672-46BF-8126-EF80E0C6A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6807-F90E-4D3D-BDA5-83AB3ACFDC32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2AEE-9672-46BF-8126-EF80E0C6A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6807-F90E-4D3D-BDA5-83AB3ACFDC32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2AEE-9672-46BF-8126-EF80E0C6A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6807-F90E-4D3D-BDA5-83AB3ACFDC32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2AEE-9672-46BF-8126-EF80E0C6A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6807-F90E-4D3D-BDA5-83AB3ACFDC32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2AEE-9672-46BF-8126-EF80E0C6A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6807-F90E-4D3D-BDA5-83AB3ACFDC32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2AEE-9672-46BF-8126-EF80E0C6A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6807-F90E-4D3D-BDA5-83AB3ACFDC32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2AEE-9672-46BF-8126-EF80E0C6A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6807-F90E-4D3D-BDA5-83AB3ACFDC32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2AEE-9672-46BF-8126-EF80E0C6A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6807-F90E-4D3D-BDA5-83AB3ACFDC32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2AEE-9672-46BF-8126-EF80E0C6A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6807-F90E-4D3D-BDA5-83AB3ACFDC32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B2AEE-9672-46BF-8126-EF80E0C6A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06807-F90E-4D3D-BDA5-83AB3ACFDC32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B2AEE-9672-46BF-8126-EF80E0C6AA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esù nome al di sopr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332656"/>
            <a:ext cx="5040560" cy="578495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Gesù nome al di sopra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340768"/>
            <a:ext cx="5760640" cy="2016224"/>
          </a:xfrm>
        </p:spPr>
        <p:txBody>
          <a:bodyPr>
            <a:noAutofit/>
          </a:bodyPr>
          <a:lstStyle/>
          <a:p>
            <a:pPr algn="l"/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Gesù, nome al di sopra di ogni altro nome, </a:t>
            </a:r>
          </a:p>
          <a:p>
            <a:pPr algn="l"/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 ti lodiamo.</a:t>
            </a:r>
          </a:p>
          <a:p>
            <a:pPr algn="l"/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Emanuele, Dio è con noi.</a:t>
            </a:r>
          </a:p>
          <a:p>
            <a:pPr algn="l"/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benedetto redentore,</a:t>
            </a:r>
          </a:p>
          <a:p>
            <a:pPr algn="l"/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vivente Parola.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Gesù nome al di sopra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Gesù, il nome sopra tutti nomi</dc:title>
  <dc:creator>mary</dc:creator>
  <cp:lastModifiedBy>mary</cp:lastModifiedBy>
  <cp:revision>7</cp:revision>
  <dcterms:created xsi:type="dcterms:W3CDTF">2020-12-28T20:03:53Z</dcterms:created>
  <dcterms:modified xsi:type="dcterms:W3CDTF">2021-06-11T16:27:37Z</dcterms:modified>
</cp:coreProperties>
</file>