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EB327-D923-49FE-9B4E-791B20DE465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E258A-E9A4-4E96-A876-2A0D54BD67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bati ipe Oluwa ba du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84576" cy="476672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Gbati ipe Oluwa ba dun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4320480" cy="590465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dun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T'akoko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T'imole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tan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lailai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Gbat'awon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pejo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</a:t>
            </a:r>
            <a:r>
              <a:rPr lang="en-US" sz="1600" b="1" dirty="0" smtClean="0">
                <a:solidFill>
                  <a:srgbClr val="FF0000"/>
                </a:solidFill>
              </a:rPr>
              <a:t> n </a:t>
            </a:r>
            <a:r>
              <a:rPr lang="en-US" sz="1600" b="1" dirty="0" err="1" smtClean="0">
                <a:solidFill>
                  <a:srgbClr val="FF0000"/>
                </a:solidFill>
              </a:rPr>
              <a:t>pe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oruko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lohun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</a:t>
            </a:r>
            <a:r>
              <a:rPr lang="en-US" sz="1600" b="1" dirty="0" smtClean="0">
                <a:solidFill>
                  <a:srgbClr val="FF0000"/>
                </a:solidFill>
              </a:rPr>
              <a:t> n </a:t>
            </a:r>
            <a:r>
              <a:rPr lang="en-US" sz="1600" b="1" dirty="0" err="1" smtClean="0">
                <a:solidFill>
                  <a:srgbClr val="FF0000"/>
                </a:solidFill>
              </a:rPr>
              <a:t>pe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oruko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lohun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</a:t>
            </a:r>
            <a:r>
              <a:rPr lang="en-US" sz="1600" b="1" dirty="0" smtClean="0">
                <a:solidFill>
                  <a:srgbClr val="FF0000"/>
                </a:solidFill>
              </a:rPr>
              <a:t> n </a:t>
            </a:r>
            <a:r>
              <a:rPr lang="en-US" sz="1600" b="1" dirty="0" err="1" smtClean="0">
                <a:solidFill>
                  <a:srgbClr val="FF0000"/>
                </a:solidFill>
              </a:rPr>
              <a:t>pe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oruko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lohun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</a:t>
            </a:r>
            <a:r>
              <a:rPr lang="en-US" sz="1600" b="1" dirty="0" smtClean="0">
                <a:solidFill>
                  <a:srgbClr val="FF0000"/>
                </a:solidFill>
              </a:rPr>
              <a:t> n </a:t>
            </a:r>
            <a:r>
              <a:rPr lang="en-US" sz="1600" b="1" dirty="0" err="1" smtClean="0">
                <a:solidFill>
                  <a:srgbClr val="FF0000"/>
                </a:solidFill>
              </a:rPr>
              <a:t>pe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oruko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lohun</a:t>
            </a:r>
            <a:r>
              <a:rPr lang="en-US" sz="1600" b="1" dirty="0" smtClean="0">
                <a:solidFill>
                  <a:srgbClr val="FF0000"/>
                </a:solidFill>
              </a:rPr>
              <a:t> N o </a:t>
            </a:r>
            <a:r>
              <a:rPr lang="en-US" sz="1600" b="1" dirty="0" err="1" smtClean="0">
                <a:solidFill>
                  <a:srgbClr val="FF0000"/>
                </a:solidFill>
              </a:rPr>
              <a:t>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nbe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daradara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Togo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ajinde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tiwon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t'awon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ayanfe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Pejo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lok'orun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Latowuro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dale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ati'toju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Gbati ipe Oluwa ba dun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Gbati ipe Oluwa ba dun</dc:title>
  <dc:creator>mary</dc:creator>
  <cp:lastModifiedBy>mary</cp:lastModifiedBy>
  <cp:revision>11</cp:revision>
  <dcterms:created xsi:type="dcterms:W3CDTF">2021-06-03T16:05:05Z</dcterms:created>
  <dcterms:modified xsi:type="dcterms:W3CDTF">2021-06-03T17:57:22Z</dcterms:modified>
</cp:coreProperties>
</file>