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6F928-124E-4C30-8750-C11D6E587671}" type="datetimeFigureOut">
              <a:rPr lang="en-US" smtClean="0"/>
              <a:pPr/>
              <a:t>6/30/2021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E7939-6757-4F61-A198-71D264AE26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6F928-124E-4C30-8750-C11D6E587671}" type="datetimeFigureOut">
              <a:rPr lang="en-US" smtClean="0"/>
              <a:pPr/>
              <a:t>6/30/2021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E7939-6757-4F61-A198-71D264AE26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6F928-124E-4C30-8750-C11D6E587671}" type="datetimeFigureOut">
              <a:rPr lang="en-US" smtClean="0"/>
              <a:pPr/>
              <a:t>6/30/2021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E7939-6757-4F61-A198-71D264AE26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6F928-124E-4C30-8750-C11D6E587671}" type="datetimeFigureOut">
              <a:rPr lang="en-US" smtClean="0"/>
              <a:pPr/>
              <a:t>6/30/2021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E7939-6757-4F61-A198-71D264AE26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6F928-124E-4C30-8750-C11D6E587671}" type="datetimeFigureOut">
              <a:rPr lang="en-US" smtClean="0"/>
              <a:pPr/>
              <a:t>6/30/2021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E7939-6757-4F61-A198-71D264AE26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6F928-124E-4C30-8750-C11D6E587671}" type="datetimeFigureOut">
              <a:rPr lang="en-US" smtClean="0"/>
              <a:pPr/>
              <a:t>6/30/2021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E7939-6757-4F61-A198-71D264AE26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6F928-124E-4C30-8750-C11D6E587671}" type="datetimeFigureOut">
              <a:rPr lang="en-US" smtClean="0"/>
              <a:pPr/>
              <a:t>6/30/2021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E7939-6757-4F61-A198-71D264AE26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6F928-124E-4C30-8750-C11D6E587671}" type="datetimeFigureOut">
              <a:rPr lang="en-US" smtClean="0"/>
              <a:pPr/>
              <a:t>6/30/2021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E7939-6757-4F61-A198-71D264AE26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6F928-124E-4C30-8750-C11D6E587671}" type="datetimeFigureOut">
              <a:rPr lang="en-US" smtClean="0"/>
              <a:pPr/>
              <a:t>6/30/2021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E7939-6757-4F61-A198-71D264AE26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6F928-124E-4C30-8750-C11D6E587671}" type="datetimeFigureOut">
              <a:rPr lang="en-US" smtClean="0"/>
              <a:pPr/>
              <a:t>6/30/2021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E7939-6757-4F61-A198-71D264AE26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6F928-124E-4C30-8750-C11D6E587671}" type="datetimeFigureOut">
              <a:rPr lang="en-US" smtClean="0"/>
              <a:pPr/>
              <a:t>6/30/2021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E7939-6757-4F61-A198-71D264AE26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56F928-124E-4C30-8750-C11D6E587671}" type="datetimeFigureOut">
              <a:rPr lang="en-US" smtClean="0"/>
              <a:pPr/>
              <a:t>6/30/2021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8E7939-6757-4F61-A198-71D264AE269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re you weary, are you heavyhearted.jpg"/>
          <p:cNvPicPr>
            <a:picLocks noChangeAspect="1"/>
          </p:cNvPicPr>
          <p:nvPr userDrawn="1"/>
        </p:nvPicPr>
        <p:blipFill>
          <a:blip r:embed="rId14" cstate="print">
            <a:lum bright="52000"/>
          </a:blip>
          <a:stretch>
            <a:fillRect/>
          </a:stretch>
        </p:blipFill>
        <p:spPr>
          <a:xfrm>
            <a:off x="0" y="0"/>
            <a:ext cx="9144000" cy="689670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sti obosit, in suflet apasa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188640"/>
            <a:ext cx="6120680" cy="578495"/>
          </a:xfrm>
        </p:spPr>
        <p:txBody>
          <a:bodyPr>
            <a:normAutofit fontScale="90000"/>
          </a:bodyPr>
          <a:lstStyle/>
          <a:p>
            <a:r>
              <a:rPr lang="fi-FI" dirty="0" smtClean="0"/>
              <a:t/>
            </a:r>
            <a:br>
              <a:rPr lang="fi-FI" dirty="0" smtClean="0"/>
            </a:br>
            <a:r>
              <a:rPr lang="fi-FI" b="1" dirty="0" smtClean="0"/>
              <a:t>Esti </a:t>
            </a:r>
            <a:r>
              <a:rPr lang="fi-FI" b="1" dirty="0"/>
              <a:t>obosit, in suflet apasat</a:t>
            </a:r>
            <a:br>
              <a:rPr lang="fi-FI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1124744"/>
            <a:ext cx="8064896" cy="4536504"/>
          </a:xfrm>
        </p:spPr>
        <p:txBody>
          <a:bodyPr numCol="2"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Eşti obosit, în suflet apăsat?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Spune-i lui Isus, spune-i lui Isus.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Eşti trist c-a lumii plăceri te-au lăsat?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Spune-i lui Isus singur.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Refren: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Spune-i lui Isus, spune-i lui Isus.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El e prietenul cel bun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Nu găseşti un prieten, sau un frate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Spune-i lui Isus, singur.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obrazul tău de lacrimi brăzdat?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Spune-i lui Isus, spune-i lui Isus.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Ascuns-ai de lume vreun păcat?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Spune-i lui Isus, singur.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ţi-e teamă că furtuna vine,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Spune-i lui Isus, spune-i lui Isus.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Te-apasă grija zilei de mâine?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Spune-i lui Isus, singur.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Gândul morţii te nelinişteşte?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Spune-i lui Isus, spune-i lui Isus.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tot gândul rău El te scuteşte,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Spune-i lui Isus, singur.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</TotalTime>
  <Words>138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Esti obosit, in suflet apasat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Esti obosit, in suflet apasat </dc:title>
  <dc:creator>mary</dc:creator>
  <cp:lastModifiedBy>mary</cp:lastModifiedBy>
  <cp:revision>4</cp:revision>
  <dcterms:created xsi:type="dcterms:W3CDTF">2021-06-30T13:44:57Z</dcterms:created>
  <dcterms:modified xsi:type="dcterms:W3CDTF">2021-06-30T20:31:12Z</dcterms:modified>
</cp:coreProperties>
</file>