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F146C-32B2-4EC5-ACF7-6EB4D7E050C0}" type="datetimeFigureOut">
              <a:rPr lang="en-US" smtClean="0"/>
              <a:pPr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5AD7A-88DC-4E91-B07F-0540D32896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h, How He Love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ikan mbẹ to fẹràn w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116632"/>
            <a:ext cx="5184576" cy="53387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Enikan</a:t>
            </a:r>
            <a:r>
              <a:rPr lang="en-US" b="1" dirty="0"/>
              <a:t> </a:t>
            </a:r>
            <a:r>
              <a:rPr lang="en-US" b="1" dirty="0" err="1"/>
              <a:t>mbẹ</a:t>
            </a:r>
            <a:r>
              <a:rPr lang="en-US" b="1" dirty="0"/>
              <a:t> to </a:t>
            </a:r>
            <a:r>
              <a:rPr lang="en-US" b="1" dirty="0" err="1"/>
              <a:t>fẹràn</a:t>
            </a:r>
            <a:r>
              <a:rPr lang="en-US" b="1" dirty="0"/>
              <a:t> </a:t>
            </a:r>
            <a:r>
              <a:rPr lang="en-US" b="1" dirty="0" err="1"/>
              <a:t>wa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6768752" cy="501811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fẹràn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Ìfẹ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Ṣugbọn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fún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bá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n’igbese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Ẹjẹ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Nin’aginju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Ohùn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sunmọ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jẹ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L’okọ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dariji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sí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ẹyin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ma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mú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lọ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s’ogo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A!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186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Enikan mbẹ to fẹràn wa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Enikan mbẹ to fẹràn wa</dc:title>
  <dc:creator>mary</dc:creator>
  <cp:lastModifiedBy>mary</cp:lastModifiedBy>
  <cp:revision>4</cp:revision>
  <dcterms:created xsi:type="dcterms:W3CDTF">2021-06-24T16:05:18Z</dcterms:created>
  <dcterms:modified xsi:type="dcterms:W3CDTF">2021-06-24T21:07:50Z</dcterms:modified>
</cp:coreProperties>
</file>