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029D4-DFEB-4B97-870C-86A04D6753A4}" type="datetimeFigureOut">
              <a:rPr lang="en-US" smtClean="0"/>
              <a:t>6/24/2021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56D59-B7F0-452A-9EB6-81FF01CB2F9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h, How He Loves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, Isus Prieten bun ne este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3648" y="188641"/>
            <a:ext cx="6336704" cy="432048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Da</a:t>
            </a:r>
            <a:r>
              <a:rPr lang="en-US" b="1" dirty="0"/>
              <a:t>, </a:t>
            </a:r>
            <a:r>
              <a:rPr lang="en-US" b="1" dirty="0" err="1"/>
              <a:t>Isus</a:t>
            </a:r>
            <a:r>
              <a:rPr lang="en-US" b="1" dirty="0"/>
              <a:t> </a:t>
            </a:r>
            <a:r>
              <a:rPr lang="en-US" b="1" dirty="0" err="1"/>
              <a:t>Prieten</a:t>
            </a:r>
            <a:r>
              <a:rPr lang="en-US" b="1" dirty="0"/>
              <a:t> bun ne </a:t>
            </a:r>
            <a:r>
              <a:rPr lang="en-US" b="1" dirty="0" err="1"/>
              <a:t>este</a:t>
            </a:r>
            <a:r>
              <a:rPr lang="en-US" b="1" dirty="0"/>
              <a:t>!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80728"/>
            <a:ext cx="7128792" cy="5256584"/>
          </a:xfrm>
        </p:spPr>
        <p:txBody>
          <a:bodyPr>
            <a:noAutofit/>
          </a:bodyPr>
          <a:lstStyle/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1.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Da, Isus Prieten bun ne este. Ce dragoste! 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El ne-a dat a iertării vește. Ce dragoste! 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Ades’ prietenii ne lasă, ades’ dușmani ni-s cei din casă,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  iubirea-I e-n vesi duioasă. Ce dragoste! </a:t>
            </a:r>
          </a:p>
          <a:p>
            <a:pPr marL="457200" indent="-457200"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2. Pentru noi  Și-a dat scumpa-I viață. Ce dragoste! 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Să  slâvim jertfa Lui măreață! Ce dragoste! 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Noi  prebegeam pe căi greșite, ca oi pierdute, rățăcite,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Dar prin jertfa –I  azi  regăsite. Ce dragoste! </a:t>
            </a:r>
          </a:p>
          <a:p>
            <a:pPr marL="457200" indent="-457200" algn="l"/>
            <a:endParaRPr lang="vi-VN" sz="20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3. Doamne- ajută-ne a-nțelege dragostea Ta.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De-orice lanțuri să ne dezlege dragostea Ta.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Întreaga noastră ființă fie din inimi închinată Ție,</a:t>
            </a:r>
          </a:p>
          <a:p>
            <a:pPr marL="457200" indent="-457200" algn="l"/>
            <a:r>
              <a:rPr lang="vi-VN" sz="2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de acum pănă-n veșnicie, în dragoste!</a:t>
            </a: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123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Da, Isus Prieten bun ne este!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Da, Isus Prieten bun ne este! </dc:title>
  <dc:creator>mary</dc:creator>
  <cp:lastModifiedBy>mary</cp:lastModifiedBy>
  <cp:revision>27</cp:revision>
  <dcterms:created xsi:type="dcterms:W3CDTF">2021-06-24T16:48:38Z</dcterms:created>
  <dcterms:modified xsi:type="dcterms:W3CDTF">2021-06-24T20:50:56Z</dcterms:modified>
</cp:coreProperties>
</file>