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E7EE-5145-42BF-B33C-E890B99E0EFF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FCE0-1B94-4357-B523-A59D3613C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E7EE-5145-42BF-B33C-E890B99E0EFF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FCE0-1B94-4357-B523-A59D3613C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E7EE-5145-42BF-B33C-E890B99E0EFF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FCE0-1B94-4357-B523-A59D3613C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E7EE-5145-42BF-B33C-E890B99E0EFF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FCE0-1B94-4357-B523-A59D3613C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E7EE-5145-42BF-B33C-E890B99E0EFF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FCE0-1B94-4357-B523-A59D3613C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E7EE-5145-42BF-B33C-E890B99E0EFF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FCE0-1B94-4357-B523-A59D3613C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E7EE-5145-42BF-B33C-E890B99E0EFF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FCE0-1B94-4357-B523-A59D3613C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E7EE-5145-42BF-B33C-E890B99E0EFF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FCE0-1B94-4357-B523-A59D3613C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E7EE-5145-42BF-B33C-E890B99E0EFF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FCE0-1B94-4357-B523-A59D3613C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E7EE-5145-42BF-B33C-E890B99E0EFF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FCE0-1B94-4357-B523-A59D3613C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E7EE-5145-42BF-B33C-E890B99E0EFF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FCE0-1B94-4357-B523-A59D3613C2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FE7EE-5145-42BF-B33C-E890B99E0EFF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5FCE0-1B94-4357-B523-A59D3613C2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We All Get to Heaven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ando Estemos en Glo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5760640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Cuando</a:t>
            </a:r>
            <a:r>
              <a:rPr lang="en-US" b="1" dirty="0" smtClean="0"/>
              <a:t> </a:t>
            </a:r>
            <a:r>
              <a:rPr lang="en-US" b="1" dirty="0" err="1"/>
              <a:t>Estemos</a:t>
            </a:r>
            <a:r>
              <a:rPr lang="en-US" b="1" dirty="0"/>
              <a:t> en Gloria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836712"/>
            <a:ext cx="3776464" cy="583264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Canten del amor de Cristo,</a:t>
            </a:r>
          </a:p>
          <a:p>
            <a:pPr algn="l"/>
            <a:r>
              <a:rPr lang="es-E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Ensalzad al Redentor,</a:t>
            </a:r>
          </a:p>
          <a:p>
            <a:pPr algn="l"/>
            <a:r>
              <a:rPr lang="es-E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Tributadle, santos todos,</a:t>
            </a:r>
          </a:p>
          <a:p>
            <a:pPr algn="l"/>
            <a:r>
              <a:rPr lang="es-E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 gloria y loor.</a:t>
            </a:r>
          </a:p>
          <a:p>
            <a:pPr algn="l"/>
            <a:endParaRPr lang="es-ES" sz="3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34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3400" b="1" dirty="0" smtClean="0">
                <a:solidFill>
                  <a:srgbClr val="FF0000"/>
                </a:solidFill>
              </a:rPr>
              <a:t>Cuando estemos en gloria,</a:t>
            </a:r>
          </a:p>
          <a:p>
            <a:pPr algn="l"/>
            <a:r>
              <a:rPr lang="es-ES" sz="3400" b="1" dirty="0" smtClean="0">
                <a:solidFill>
                  <a:srgbClr val="FF0000"/>
                </a:solidFill>
              </a:rPr>
              <a:t>En presencia de nuestro Redentor,</a:t>
            </a:r>
          </a:p>
          <a:p>
            <a:pPr algn="l"/>
            <a:r>
              <a:rPr lang="es-ES" sz="3400" b="1" dirty="0" smtClean="0">
                <a:solidFill>
                  <a:srgbClr val="FF0000"/>
                </a:solidFill>
              </a:rPr>
              <a:t>A una voz la historia,</a:t>
            </a:r>
          </a:p>
          <a:p>
            <a:pPr algn="l"/>
            <a:r>
              <a:rPr lang="es-ES" sz="3400" b="1" dirty="0" smtClean="0">
                <a:solidFill>
                  <a:srgbClr val="FF0000"/>
                </a:solidFill>
              </a:rPr>
              <a:t>Diremos del gran Vencedor.</a:t>
            </a:r>
          </a:p>
          <a:p>
            <a:pPr algn="l"/>
            <a:endParaRPr lang="es-ES" sz="3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La victoria es segura,</a:t>
            </a:r>
          </a:p>
          <a:p>
            <a:pPr algn="l"/>
            <a:r>
              <a:rPr lang="es-E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las huestes del Señor;</a:t>
            </a:r>
          </a:p>
          <a:p>
            <a:pPr algn="l"/>
            <a:r>
              <a:rPr lang="es-E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¡Oh, pelead con la mirada,</a:t>
            </a:r>
          </a:p>
          <a:p>
            <a:pPr algn="l"/>
            <a:r>
              <a:rPr lang="es-E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Puesta en nuestro Protector!</a:t>
            </a:r>
          </a:p>
          <a:p>
            <a:pPr algn="l"/>
            <a:endParaRPr lang="es-ES" sz="3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Adelante en la lucha,</a:t>
            </a:r>
          </a:p>
          <a:p>
            <a:pPr algn="l"/>
            <a:r>
              <a:rPr lang="es-E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 soldados de la fe!</a:t>
            </a:r>
          </a:p>
          <a:p>
            <a:pPr algn="l"/>
            <a:r>
              <a:rPr lang="es-E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Nuestro el triunfo</a:t>
            </a:r>
            <a:r>
              <a:rPr lang="es-E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oh</a:t>
            </a:r>
            <a:r>
              <a:rPr lang="es-E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escucha</a:t>
            </a:r>
          </a:p>
          <a:p>
            <a:pPr algn="l"/>
            <a:r>
              <a:rPr lang="es-E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clamores, ¡Viva el Rey</a:t>
            </a:r>
            <a:r>
              <a:rPr lang="es-ES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Cuando Estemos en Gloria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Cuando Estemos en Gloria </dc:title>
  <dc:creator>mary</dc:creator>
  <cp:lastModifiedBy>mary</cp:lastModifiedBy>
  <cp:revision>3</cp:revision>
  <dcterms:created xsi:type="dcterms:W3CDTF">2021-06-14T22:09:13Z</dcterms:created>
  <dcterms:modified xsi:type="dcterms:W3CDTF">2021-06-15T00:31:03Z</dcterms:modified>
</cp:coreProperties>
</file>