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A90E4-305B-4D3C-B668-30937B7030CF}" type="datetimeFigureOut">
              <a:rPr lang="en-US" smtClean="0"/>
              <a:pPr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B571C-693A-49A4-BC6A-2859A465E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A90E4-305B-4D3C-B668-30937B7030CF}" type="datetimeFigureOut">
              <a:rPr lang="en-US" smtClean="0"/>
              <a:pPr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B571C-693A-49A4-BC6A-2859A465E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A90E4-305B-4D3C-B668-30937B7030CF}" type="datetimeFigureOut">
              <a:rPr lang="en-US" smtClean="0"/>
              <a:pPr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B571C-693A-49A4-BC6A-2859A465E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A90E4-305B-4D3C-B668-30937B7030CF}" type="datetimeFigureOut">
              <a:rPr lang="en-US" smtClean="0"/>
              <a:pPr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B571C-693A-49A4-BC6A-2859A465E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A90E4-305B-4D3C-B668-30937B7030CF}" type="datetimeFigureOut">
              <a:rPr lang="en-US" smtClean="0"/>
              <a:pPr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B571C-693A-49A4-BC6A-2859A465E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A90E4-305B-4D3C-B668-30937B7030CF}" type="datetimeFigureOut">
              <a:rPr lang="en-US" smtClean="0"/>
              <a:pPr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B571C-693A-49A4-BC6A-2859A465E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A90E4-305B-4D3C-B668-30937B7030CF}" type="datetimeFigureOut">
              <a:rPr lang="en-US" smtClean="0"/>
              <a:pPr/>
              <a:t>6/11/2021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B571C-693A-49A4-BC6A-2859A465E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A90E4-305B-4D3C-B668-30937B7030CF}" type="datetimeFigureOut">
              <a:rPr lang="en-US" smtClean="0"/>
              <a:pPr/>
              <a:t>6/11/2021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B571C-693A-49A4-BC6A-2859A465E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A90E4-305B-4D3C-B668-30937B7030CF}" type="datetimeFigureOut">
              <a:rPr lang="en-US" smtClean="0"/>
              <a:pPr/>
              <a:t>6/11/2021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B571C-693A-49A4-BC6A-2859A465E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A90E4-305B-4D3C-B668-30937B7030CF}" type="datetimeFigureOut">
              <a:rPr lang="en-US" smtClean="0"/>
              <a:pPr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B571C-693A-49A4-BC6A-2859A465E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A90E4-305B-4D3C-B668-30937B7030CF}" type="datetimeFigureOut">
              <a:rPr lang="en-US" smtClean="0"/>
              <a:pPr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B571C-693A-49A4-BC6A-2859A465E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A90E4-305B-4D3C-B668-30937B7030CF}" type="datetimeFigureOut">
              <a:rPr lang="en-US" smtClean="0"/>
              <a:pPr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B571C-693A-49A4-BC6A-2859A465EA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Name Above All Names2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risto, Nome glorio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4896544" cy="648072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Nome glorioso </a:t>
            </a:r>
            <a:r>
              <a:rPr lang="pt-BR" dirty="0"/>
              <a:t/>
            </a:r>
            <a:br>
              <a:rPr lang="pt-BR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1196752"/>
            <a:ext cx="3888432" cy="1656184"/>
          </a:xfrm>
        </p:spPr>
        <p:txBody>
          <a:bodyPr>
            <a:normAutofit/>
          </a:bodyPr>
          <a:lstStyle/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Nome glorioso, 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precioso Salvador, grande Senhor,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Emanuel, Deus conosco, 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Palavra Viva, meu Redentor.</a:t>
            </a: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22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Cristo, Nome glorioso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Jesus, Nome Sobre Todo Nome</dc:title>
  <dc:creator>mary</dc:creator>
  <cp:lastModifiedBy>mary</cp:lastModifiedBy>
  <cp:revision>7</cp:revision>
  <dcterms:created xsi:type="dcterms:W3CDTF">2020-12-28T19:54:38Z</dcterms:created>
  <dcterms:modified xsi:type="dcterms:W3CDTF">2021-06-11T16:20:49Z</dcterms:modified>
</cp:coreProperties>
</file>