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DFA3F-36A4-498A-8431-90DB5DCCBC2B}" type="datetimeFigureOut">
              <a:rPr lang="en-US" smtClean="0"/>
              <a:pPr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F9029-99BF-47B2-B5F1-42283B9324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Jêsus Lâm Phàm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4968552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Jêsus</a:t>
            </a:r>
            <a:r>
              <a:rPr lang="en-US" b="1" dirty="0"/>
              <a:t> </a:t>
            </a:r>
            <a:r>
              <a:rPr lang="en-US" b="1" dirty="0" err="1"/>
              <a:t>Lâm</a:t>
            </a:r>
            <a:r>
              <a:rPr lang="en-US" b="1" dirty="0"/>
              <a:t> </a:t>
            </a:r>
            <a:r>
              <a:rPr lang="en-US" b="1" dirty="0" err="1"/>
              <a:t>Phàm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48680"/>
            <a:ext cx="6120680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Chúa Jêsus lâm phàm, lìa ngôi báu trên thiên đàng.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Vì ai Chúa tôi hạ trần, Nằm trong máng cỏ tồi tàn?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Khắp nhân gian chê cười, Nào ai đoái xem Con Người!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Đấng mang sầu não đau thương vì tôi với bạn.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rgbClr val="FF0000"/>
                </a:solidFill>
              </a:rPr>
              <a:t>ĐK </a:t>
            </a:r>
            <a:r>
              <a:rPr lang="vi-VN" sz="1600" b="1" i="1" dirty="0">
                <a:solidFill>
                  <a:srgbClr val="FF0000"/>
                </a:solidFill>
              </a:rPr>
              <a:t>: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Chúa Đấng tôi yêu thương!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Chúa Đấng tôi thờ phượng!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Lẽ sống cho lòng này.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Nhật quang của tôi.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Ngài tạo lập thế giới,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Ngài chết thay cho tôi,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Tán dương Ngài không thôi.</a:t>
            </a:r>
            <a:br>
              <a:rPr lang="vi-VN" sz="1600" b="1" i="1" dirty="0">
                <a:solidFill>
                  <a:srgbClr val="FF0000"/>
                </a:solidFill>
              </a:rPr>
            </a:br>
            <a:r>
              <a:rPr lang="vi-VN" sz="1600" b="1" i="1" dirty="0">
                <a:solidFill>
                  <a:srgbClr val="FF0000"/>
                </a:solidFill>
              </a:rPr>
              <a:t>Tán dương đời đời.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Chúa yêu ta vô cùng, hồng ân Chúa ta ca tụng.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Vì trong bóng đêm mịt mù, toàn nhân thế đã tuyệt vọng.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chí nhân lâm phàm, Lìa bao hiển vinh huy hoàng.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Sống cơ hàn chết đau thương vì tôi với bạn.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Hát lên hởi muôn loài! Nào ca hát lên nhân loại.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Jêsus giáng sanh làm người đành mang xác thịt hình hài.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Hát tôn vinh Con Trời, Ngài không gớm nơi ô tội.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Bỏ thiên đàng xuống thế gian vì tôi với bạn.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Jêsus Lâm Phàm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Jêsus Lâm Phàm</dc:title>
  <dc:creator>mary</dc:creator>
  <cp:lastModifiedBy>mary</cp:lastModifiedBy>
  <cp:revision>9</cp:revision>
  <dcterms:created xsi:type="dcterms:W3CDTF">2021-05-31T14:53:04Z</dcterms:created>
  <dcterms:modified xsi:type="dcterms:W3CDTF">2021-06-08T21:28:41Z</dcterms:modified>
</cp:coreProperties>
</file>