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16F7F-A0A3-4FB4-A710-21FB29DF2E2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83EA2-38B9-429D-B979-B7B5DB3DAE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ỗ Kẽ Đá Vững 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46449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Cho </a:t>
            </a:r>
            <a:r>
              <a:rPr lang="en-US" b="1" dirty="0" err="1" smtClean="0"/>
              <a:t>Kẽ</a:t>
            </a:r>
            <a:r>
              <a:rPr lang="en-US" b="1" dirty="0" smtClean="0"/>
              <a:t> </a:t>
            </a:r>
            <a:r>
              <a:rPr lang="en-US" b="1" dirty="0" err="1" smtClean="0"/>
              <a:t>Đá</a:t>
            </a:r>
            <a:r>
              <a:rPr lang="en-US" b="1" dirty="0" smtClean="0"/>
              <a:t> </a:t>
            </a:r>
            <a:r>
              <a:rPr lang="en-US" b="1" dirty="0" err="1" smtClean="0"/>
              <a:t>Vững</a:t>
            </a:r>
            <a:r>
              <a:rPr lang="en-US" b="1" dirty="0" smtClean="0"/>
              <a:t> An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6624736" cy="473008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Chỉ có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siêu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phàm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chính Cứu-Chúa tôi,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thật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lùng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muôn đời;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Chỗ hóc Đá thiêng kia đem hồn, linh tôi yên giấu,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đây tôi vui xem sông linh mầu.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Hồn </a:t>
            </a:r>
            <a:r>
              <a:rPr lang="vi-VN" sz="1400" b="1" dirty="0" smtClean="0">
                <a:solidFill>
                  <a:srgbClr val="FF0000"/>
                </a:solidFill>
              </a:rPr>
              <a:t>tôi Jêsus đem đặt chỗ hốc Đá vững an,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Bóng linh thạch che dài đất khô hạn;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Ngài lấy ái đức phủ tôi trong chỗ thâm uyên thay,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Cánh tay Jêsus che an ninh nay</a:t>
            </a:r>
            <a:r>
              <a:rPr lang="vi-VN" sz="1400" b="1" dirty="0" smtClean="0">
                <a:solidFill>
                  <a:srgbClr val="FF0000"/>
                </a:solidFill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Cánh </a:t>
            </a:r>
            <a:r>
              <a:rPr lang="vi-VN" sz="1400" b="1" dirty="0" smtClean="0">
                <a:solidFill>
                  <a:srgbClr val="FF0000"/>
                </a:solidFill>
              </a:rPr>
              <a:t>thiêng che trùm khiến bình tịnh thay.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Chỉ có Jêsus siêu phàm là chính Cứu Chúa tôi,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Cất gánh ác khiên ra khỏi tôi rồi;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đỡ nâng tâm tôi không dời lay, không nao núng,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Bổ thêm cho tôi linh năng vô cùng.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Mỗi phút phước thiêng vô tận Ngài đổ xuống biết bao,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Mỗi phút ơn lành dường suối tuôn trào;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thế trước ngôi tôn vinh lòng tôi vui ca xướng,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yêu thương mua tôi cách lạ thường.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Lúc cất lên cao tôi được cùng khoác áo trắng tinh,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Rước Chúa quang lâm từ trên thiên đình;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Với cả thiên dân chung hòa giọng hoan ca cung kính,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ân cao siêu yêu thương trọn tình.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Cho Kẽ Đá Vững 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 Kẽ Đá Vững An</dc:title>
  <dc:creator>mary</dc:creator>
  <cp:lastModifiedBy>mary</cp:lastModifiedBy>
  <cp:revision>2</cp:revision>
  <dcterms:created xsi:type="dcterms:W3CDTF">2021-06-16T18:34:50Z</dcterms:created>
  <dcterms:modified xsi:type="dcterms:W3CDTF">2021-06-16T18:38:11Z</dcterms:modified>
</cp:coreProperties>
</file>