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E0F51-DA36-42D3-B066-48CB242B2E38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B82B-B436-409D-9F95-47CFF6548E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Your Name Is Hol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r ton nom est sain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4896544" cy="57849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Car ton nom est saint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2060848"/>
            <a:ext cx="4640560" cy="3744416"/>
          </a:xfrm>
        </p:spPr>
        <p:txBody>
          <a:bodyPr>
            <a:norm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J’entre dans le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saint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saints,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J’entre par le sang de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l’Agneau;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J’entre pour t’adorer toi seul,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J’entre pour honorer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Chorus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Seigneur  je t’adore, Seigneur  je t’adore,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Seigneur  je t’adore, Seigneur  je t’adore,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Car ton Nom est très saint,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Très saint</a:t>
            </a:r>
            <a:r>
              <a:rPr lang="fr-FR" sz="2000" b="1" dirty="0" smtClean="0">
                <a:solidFill>
                  <a:srgbClr val="FF0000"/>
                </a:solidFill>
              </a:rPr>
              <a:t>, Seigneur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Car ton nom est saint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 ton nom est saint </dc:title>
  <dc:creator>mary</dc:creator>
  <cp:lastModifiedBy>mary</cp:lastModifiedBy>
  <cp:revision>13</cp:revision>
  <dcterms:created xsi:type="dcterms:W3CDTF">2021-06-12T17:40:51Z</dcterms:created>
  <dcterms:modified xsi:type="dcterms:W3CDTF">2021-06-12T20:18:35Z</dcterms:modified>
</cp:coreProperties>
</file>