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9856E-3952-4783-8D86-5604365169B4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79181-FD53-4A8A-A75C-F27BCB1BB4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ând trâmbiţa Domnulu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Când</a:t>
            </a:r>
            <a:r>
              <a:rPr lang="en-US" b="1" dirty="0" smtClean="0"/>
              <a:t> </a:t>
            </a:r>
            <a:r>
              <a:rPr lang="en-US" b="1" dirty="0" err="1" smtClean="0"/>
              <a:t>trâmbiţa</a:t>
            </a:r>
            <a:r>
              <a:rPr lang="en-US" b="1" dirty="0" smtClean="0"/>
              <a:t> </a:t>
            </a:r>
            <a:r>
              <a:rPr lang="en-US" b="1" dirty="0" err="1" smtClean="0"/>
              <a:t>Domnului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760640" cy="568863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trambita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anunta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judecata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credinciosii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s-or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acolo-i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Cand</a:t>
            </a:r>
            <a:r>
              <a:rPr lang="en-US" sz="2000" b="1" dirty="0" smtClean="0">
                <a:solidFill>
                  <a:srgbClr val="FF0000"/>
                </a:solidFill>
              </a:rPr>
              <a:t> se </a:t>
            </a:r>
            <a:r>
              <a:rPr lang="en-US" sz="2000" b="1" dirty="0" err="1" smtClean="0">
                <a:solidFill>
                  <a:srgbClr val="FF0000"/>
                </a:solidFill>
              </a:rPr>
              <a:t>vor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numele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Cand</a:t>
            </a:r>
            <a:r>
              <a:rPr lang="en-US" sz="2000" b="1" dirty="0" smtClean="0">
                <a:solidFill>
                  <a:srgbClr val="FF0000"/>
                </a:solidFill>
              </a:rPr>
              <a:t> se </a:t>
            </a:r>
            <a:r>
              <a:rPr lang="en-US" sz="2000" b="1" dirty="0" err="1" smtClean="0">
                <a:solidFill>
                  <a:srgbClr val="FF0000"/>
                </a:solidFill>
              </a:rPr>
              <a:t>vor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numele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Cand</a:t>
            </a:r>
            <a:r>
              <a:rPr lang="en-US" sz="2000" b="1" dirty="0" smtClean="0">
                <a:solidFill>
                  <a:srgbClr val="FF0000"/>
                </a:solidFill>
              </a:rPr>
              <a:t> se </a:t>
            </a:r>
            <a:r>
              <a:rPr lang="en-US" sz="2000" b="1" dirty="0" err="1" smtClean="0">
                <a:solidFill>
                  <a:srgbClr val="FF0000"/>
                </a:solidFill>
              </a:rPr>
              <a:t>vor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citi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numele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Slava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Domnului</a:t>
            </a:r>
            <a:r>
              <a:rPr lang="en-US" sz="2000" b="1" dirty="0" smtClean="0">
                <a:solidFill>
                  <a:srgbClr val="FF0000"/>
                </a:solidFill>
              </a:rPr>
              <a:t> ca </a:t>
            </a:r>
            <a:r>
              <a:rPr lang="en-US" sz="2000" b="1" dirty="0" err="1" smtClean="0">
                <a:solidFill>
                  <a:srgbClr val="FF0000"/>
                </a:solidFill>
              </a:rPr>
              <a:t>eu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acolo-i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fi</a:t>
            </a:r>
            <a:r>
              <a:rPr lang="en-US" sz="2000" b="1" dirty="0" smtClean="0">
                <a:solidFill>
                  <a:srgbClr val="FF0000"/>
                </a:solidFill>
              </a:rPr>
              <a:t>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sfintii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invia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nemurire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imbracati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desfata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Mireasa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triumfa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cortul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sfant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cununi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sfinti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Când trâmbiţa Domnului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Când trâmbiţa Domnului</dc:title>
  <dc:creator>mary</dc:creator>
  <cp:lastModifiedBy>mary</cp:lastModifiedBy>
  <cp:revision>6</cp:revision>
  <dcterms:created xsi:type="dcterms:W3CDTF">2019-07-22T20:27:56Z</dcterms:created>
  <dcterms:modified xsi:type="dcterms:W3CDTF">2021-06-05T15:36:07Z</dcterms:modified>
</cp:coreProperties>
</file>