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EEF60-83D0-44E5-B1DC-639C7A1F5D38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193E-EA28-486F-9542-F8A11EE56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EEF60-83D0-44E5-B1DC-639C7A1F5D38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193E-EA28-486F-9542-F8A11EE56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EEF60-83D0-44E5-B1DC-639C7A1F5D38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193E-EA28-486F-9542-F8A11EE56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EEF60-83D0-44E5-B1DC-639C7A1F5D38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193E-EA28-486F-9542-F8A11EE56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EEF60-83D0-44E5-B1DC-639C7A1F5D38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193E-EA28-486F-9542-F8A11EE56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EEF60-83D0-44E5-B1DC-639C7A1F5D38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193E-EA28-486F-9542-F8A11EE56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EEF60-83D0-44E5-B1DC-639C7A1F5D38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193E-EA28-486F-9542-F8A11EE56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EEF60-83D0-44E5-B1DC-639C7A1F5D38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193E-EA28-486F-9542-F8A11EE56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EEF60-83D0-44E5-B1DC-639C7A1F5D38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193E-EA28-486F-9542-F8A11EE56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EEF60-83D0-44E5-B1DC-639C7A1F5D38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193E-EA28-486F-9542-F8A11EE56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EEF60-83D0-44E5-B1DC-639C7A1F5D38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193E-EA28-486F-9542-F8A11EE56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EEF60-83D0-44E5-B1DC-639C7A1F5D38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A193E-EA28-486F-9542-F8A11EE561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Down From His Glory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uhat sa Langi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456384" cy="3898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Buhat</a:t>
            </a:r>
            <a:r>
              <a:rPr lang="en-US" b="1" dirty="0" smtClean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Langit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4824536" cy="4946104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nanaog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Jesus;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sumilang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sabsaban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pagtitiis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Siya</a:t>
            </a:r>
            <a:r>
              <a:rPr lang="en-US" sz="1600" b="1" dirty="0" smtClean="0">
                <a:solidFill>
                  <a:srgbClr val="FF0000"/>
                </a:solidFill>
              </a:rPr>
              <a:t> ay </a:t>
            </a:r>
            <a:r>
              <a:rPr lang="en-US" sz="1600" b="1" dirty="0" err="1" smtClean="0">
                <a:solidFill>
                  <a:srgbClr val="FF0000"/>
                </a:solidFill>
              </a:rPr>
              <a:t>mahal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ko't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pinipintuho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Buhay</a:t>
            </a:r>
            <a:r>
              <a:rPr lang="en-US" sz="1600" b="1" dirty="0" smtClean="0">
                <a:solidFill>
                  <a:srgbClr val="FF0000"/>
                </a:solidFill>
              </a:rPr>
              <a:t> at </a:t>
            </a:r>
            <a:r>
              <a:rPr lang="en-US" sz="1600" b="1" dirty="0" err="1" smtClean="0">
                <a:solidFill>
                  <a:srgbClr val="FF0000"/>
                </a:solidFill>
              </a:rPr>
              <a:t>ilaw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niring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puso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Manlilikha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nagpakababa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Kapuspusan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</a:t>
            </a:r>
            <a:r>
              <a:rPr lang="en-US" sz="1600" b="1" dirty="0" smtClean="0">
                <a:solidFill>
                  <a:srgbClr val="FF0000"/>
                </a:solidFill>
              </a:rPr>
              <a:t> Dios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badha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pagpapakababa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hating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gabi'y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kumandili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nilisan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nagkatawang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ipahayag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and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dilag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hiwaga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Cordero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94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Buhat sa Langit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Buhat sa Langit </dc:title>
  <dc:creator>mary</dc:creator>
  <cp:lastModifiedBy>mary</cp:lastModifiedBy>
  <cp:revision>7</cp:revision>
  <dcterms:created xsi:type="dcterms:W3CDTF">2021-06-08T14:21:47Z</dcterms:created>
  <dcterms:modified xsi:type="dcterms:W3CDTF">2021-06-08T21:18:36Z</dcterms:modified>
</cp:coreProperties>
</file>