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2FF09-3DF8-48D2-9389-A64BF64FB5EC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F8402-48F4-469D-92F4-6F978F29B2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ngen Garben E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332656"/>
            <a:ext cx="446449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Bringen</a:t>
            </a:r>
            <a:r>
              <a:rPr lang="en-US" b="1" dirty="0" smtClean="0"/>
              <a:t> </a:t>
            </a:r>
            <a:r>
              <a:rPr lang="en-US" b="1" dirty="0" err="1" smtClean="0"/>
              <a:t>Garben</a:t>
            </a:r>
            <a:r>
              <a:rPr lang="en-US" b="1" dirty="0" smtClean="0"/>
              <a:t> </a:t>
            </a:r>
            <a:r>
              <a:rPr lang="en-US" b="1" dirty="0" err="1" smtClean="0"/>
              <a:t>Ein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964488" cy="468052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1.Die mit Trä nen säen, ernten einst mit Freuden!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Herrlich wird der Jubel einstens droben sein!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Guten Samen streuen, die der Herr gesendet,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sie werden freudig Garben bringen ein.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Garben bringen ein, Garben bringen ein;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die mit Tränen säen, bringen Garben ein,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bringen Garben ein, bringen Garben ein,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ernten einst mit Freuden, bringen Garben ein!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Säet denn am Morgen edlen Liebessamen,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haltet auch am Mittag eure Hand nicht ein;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säet, bis am Abend dunkle Schatten ziehen;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herrlich wird die Ernt für euch am Ende sein.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Säend in die Herzen, fruchtlos oft es scheinet,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steinig ist der Akker, Dornen jetzt der Lohn;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es fällt auch manches auf fruchtbaren Boden,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bringet hundertfältig hier die Früchte schon.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Säend für den Heiland, wo Er uns hin - sendet: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Samen und Vermögen will Er uns verleihn.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verheißt den Segen, und wir wirken freudig,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bringen Ihm zu Ehren unsre Garben ein.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189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Bringen Garben Ein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Bringen Garben Ein</dc:title>
  <dc:creator>mary</dc:creator>
  <cp:lastModifiedBy>mary</cp:lastModifiedBy>
  <cp:revision>4</cp:revision>
  <dcterms:created xsi:type="dcterms:W3CDTF">2021-06-23T16:08:47Z</dcterms:created>
  <dcterms:modified xsi:type="dcterms:W3CDTF">2021-06-23T21:06:38Z</dcterms:modified>
</cp:coreProperties>
</file>