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CEEE-AD5C-49EA-A288-F19890FD42E5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1BCE-7CFB-4A36-9688-C8FD4E7DFC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la Sangkakala Menggeg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6120680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Bila</a:t>
            </a:r>
            <a:r>
              <a:rPr lang="en-US" b="1" dirty="0" smtClean="0"/>
              <a:t> </a:t>
            </a:r>
            <a:r>
              <a:rPr lang="en-US" b="1" dirty="0" err="1"/>
              <a:t>Sangkakala</a:t>
            </a:r>
            <a:r>
              <a:rPr lang="en-US" b="1" dirty="0"/>
              <a:t> </a:t>
            </a:r>
            <a:r>
              <a:rPr lang="en-US" b="1" dirty="0" err="1"/>
              <a:t>Menggegap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400600" cy="59046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1.Bila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sangkakala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menggegap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berhenti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dibacakan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tertebus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Refrein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dibacakan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dibacakan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bila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dibacakan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aku</a:t>
            </a:r>
            <a:r>
              <a:rPr lang="en-US" sz="1800" b="1" dirty="0" smtClean="0">
                <a:solidFill>
                  <a:srgbClr val="FF0000"/>
                </a:solidFill>
              </a:rPr>
              <a:t> pun </a:t>
            </a:r>
            <a:r>
              <a:rPr lang="en-US" sz="1800" b="1" dirty="0" err="1" smtClean="0">
                <a:solidFill>
                  <a:srgbClr val="FF0000"/>
                </a:solidFill>
              </a:rPr>
              <a:t>serta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2.Bila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meninggal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dibangkitkan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berkumpul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lestari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bekerja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mewartakan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berakhir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tugasku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selesai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106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Bila Sangkakala Menggegap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Bila Sangkakala Menggegap </dc:title>
  <dc:creator>mary</dc:creator>
  <cp:lastModifiedBy>mary</cp:lastModifiedBy>
  <cp:revision>7</cp:revision>
  <dcterms:created xsi:type="dcterms:W3CDTF">2021-06-07T14:04:32Z</dcterms:created>
  <dcterms:modified xsi:type="dcterms:W3CDTF">2021-06-07T16:32:23Z</dcterms:modified>
</cp:coreProperties>
</file>