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3D4BF-4E8F-4A51-B6A3-FB0E070D75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2F6F9-F50F-4641-BB3E-5FFF9F10C7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96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ri Tahu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Beri</a:t>
            </a:r>
            <a:r>
              <a:rPr lang="en-US" b="1" dirty="0"/>
              <a:t> </a:t>
            </a:r>
            <a:r>
              <a:rPr lang="en-US" b="1" dirty="0" err="1"/>
              <a:t>Tahu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606197"/>
            <a:ext cx="3672408" cy="4946104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rasa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B'ri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tahu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Yesus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b'ri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tahu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Yesus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Yesus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mengasihimu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jangan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bimbang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tak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perlu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takut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hanya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b'ri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tahu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Yesus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ketakutan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kuatir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Beri Tahu Yesus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 Tahu Yesus</dc:title>
  <dc:creator>mary</dc:creator>
  <cp:lastModifiedBy>mary</cp:lastModifiedBy>
  <cp:revision>6</cp:revision>
  <dcterms:created xsi:type="dcterms:W3CDTF">2021-06-29T14:54:48Z</dcterms:created>
  <dcterms:modified xsi:type="dcterms:W3CDTF">2021-06-29T16:18:50Z</dcterms:modified>
</cp:coreProperties>
</file>