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7" d="100"/>
          <a:sy n="77" d="100"/>
        </p:scale>
        <p:origin x="-1493" y="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4B4-AC6D-4F39-AFBF-E4AE7CA9ACB6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F6E5-0E04-49B2-A637-EAD83BDB3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4B4-AC6D-4F39-AFBF-E4AE7CA9ACB6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F6E5-0E04-49B2-A637-EAD83BDB3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4B4-AC6D-4F39-AFBF-E4AE7CA9ACB6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F6E5-0E04-49B2-A637-EAD83BDB3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4B4-AC6D-4F39-AFBF-E4AE7CA9ACB6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F6E5-0E04-49B2-A637-EAD83BDB3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4B4-AC6D-4F39-AFBF-E4AE7CA9ACB6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F6E5-0E04-49B2-A637-EAD83BDB3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4B4-AC6D-4F39-AFBF-E4AE7CA9ACB6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F6E5-0E04-49B2-A637-EAD83BDB3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4B4-AC6D-4F39-AFBF-E4AE7CA9ACB6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F6E5-0E04-49B2-A637-EAD83BDB3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4B4-AC6D-4F39-AFBF-E4AE7CA9ACB6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F6E5-0E04-49B2-A637-EAD83BDB3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4B4-AC6D-4F39-AFBF-E4AE7CA9ACB6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F6E5-0E04-49B2-A637-EAD83BDB3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4B4-AC6D-4F39-AFBF-E4AE7CA9ACB6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F6E5-0E04-49B2-A637-EAD83BDB3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4B4-AC6D-4F39-AFBF-E4AE7CA9ACB6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F6E5-0E04-49B2-A637-EAD83BDB3F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B64B4-AC6D-4F39-AFBF-E4AE7CA9ACB6}" type="datetimeFigureOut">
              <a:rPr lang="en-US" smtClean="0"/>
              <a:pPr/>
              <a:t>6/14/2021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FF6E5-0E04-49B2-A637-EAD83BDB3F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We All Get to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witin ang pagmamah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472608" cy="5338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Awitin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pagmamahal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196752"/>
            <a:ext cx="6048672" cy="446449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pagmamahal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marangal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Do’n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kaharian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nahandang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Coro: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Kung </a:t>
            </a:r>
            <a:r>
              <a:rPr lang="en-US" sz="2000" b="1" dirty="0" err="1" smtClean="0">
                <a:solidFill>
                  <a:srgbClr val="FF0000"/>
                </a:solidFill>
              </a:rPr>
              <a:t>tayo</a:t>
            </a:r>
            <a:r>
              <a:rPr lang="en-US" sz="2000" b="1" dirty="0" smtClean="0">
                <a:solidFill>
                  <a:srgbClr val="FF0000"/>
                </a:solidFill>
              </a:rPr>
              <a:t> ay </a:t>
            </a:r>
            <a:r>
              <a:rPr lang="en-US" sz="2000" b="1" dirty="0" err="1" smtClean="0">
                <a:solidFill>
                  <a:srgbClr val="FF0000"/>
                </a:solidFill>
              </a:rPr>
              <a:t>sumapit</a:t>
            </a:r>
            <a:r>
              <a:rPr lang="en-US" sz="2000" b="1" dirty="0" smtClean="0">
                <a:solidFill>
                  <a:srgbClr val="FF0000"/>
                </a:solidFill>
              </a:rPr>
              <a:t>, Na may </a:t>
            </a:r>
            <a:r>
              <a:rPr lang="en-US" sz="2000" b="1" dirty="0" err="1" smtClean="0">
                <a:solidFill>
                  <a:srgbClr val="FF0000"/>
                </a:solidFill>
              </a:rPr>
              <a:t>kaligayahan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langit</a:t>
            </a:r>
            <a:r>
              <a:rPr lang="en-US" sz="2000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Si Jesus </a:t>
            </a:r>
            <a:r>
              <a:rPr lang="en-US" sz="2000" b="1" dirty="0" err="1" smtClean="0">
                <a:solidFill>
                  <a:srgbClr val="FF0000"/>
                </a:solidFill>
              </a:rPr>
              <a:t>mamasdan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Awitin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tagumpay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Samantalang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naglalakbay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papatnubayan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matapos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Mayro’ng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kapahingahan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Maglingkod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tiwala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pagsunod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saglit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liligaya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76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Awitin ang pagmamahal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Awitin ang pagmamahal</dc:title>
  <dc:creator>mary</dc:creator>
  <cp:lastModifiedBy>mary</cp:lastModifiedBy>
  <cp:revision>14</cp:revision>
  <dcterms:created xsi:type="dcterms:W3CDTF">2021-06-14T19:29:43Z</dcterms:created>
  <dcterms:modified xsi:type="dcterms:W3CDTF">2021-06-14T21:49:17Z</dcterms:modified>
</cp:coreProperties>
</file>